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333" r:id="rId3"/>
    <p:sldId id="334" r:id="rId4"/>
    <p:sldId id="335" r:id="rId5"/>
    <p:sldId id="336" r:id="rId6"/>
    <p:sldId id="337" r:id="rId7"/>
    <p:sldId id="332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6" r:id="rId17"/>
    <p:sldId id="267" r:id="rId18"/>
    <p:sldId id="265" r:id="rId19"/>
    <p:sldId id="268" r:id="rId20"/>
    <p:sldId id="270" r:id="rId21"/>
    <p:sldId id="269" r:id="rId22"/>
    <p:sldId id="271" r:id="rId23"/>
    <p:sldId id="272" r:id="rId24"/>
    <p:sldId id="273" r:id="rId25"/>
    <p:sldId id="274" r:id="rId26"/>
    <p:sldId id="275" r:id="rId27"/>
    <p:sldId id="277" r:id="rId28"/>
    <p:sldId id="283" r:id="rId29"/>
    <p:sldId id="276" r:id="rId30"/>
    <p:sldId id="279" r:id="rId31"/>
    <p:sldId id="280" r:id="rId32"/>
    <p:sldId id="281" r:id="rId33"/>
    <p:sldId id="282" r:id="rId34"/>
    <p:sldId id="284" r:id="rId35"/>
    <p:sldId id="285" r:id="rId36"/>
    <p:sldId id="286" r:id="rId37"/>
    <p:sldId id="287" r:id="rId38"/>
    <p:sldId id="290" r:id="rId39"/>
    <p:sldId id="291" r:id="rId40"/>
    <p:sldId id="289" r:id="rId41"/>
    <p:sldId id="294" r:id="rId42"/>
    <p:sldId id="293" r:id="rId43"/>
    <p:sldId id="295" r:id="rId44"/>
    <p:sldId id="300" r:id="rId45"/>
    <p:sldId id="297" r:id="rId46"/>
    <p:sldId id="296" r:id="rId47"/>
    <p:sldId id="299" r:id="rId48"/>
    <p:sldId id="298" r:id="rId49"/>
    <p:sldId id="301" r:id="rId50"/>
    <p:sldId id="302" r:id="rId51"/>
    <p:sldId id="303" r:id="rId52"/>
    <p:sldId id="306" r:id="rId53"/>
    <p:sldId id="307" r:id="rId54"/>
    <p:sldId id="309" r:id="rId55"/>
    <p:sldId id="308" r:id="rId56"/>
    <p:sldId id="310" r:id="rId57"/>
    <p:sldId id="311" r:id="rId58"/>
    <p:sldId id="312" r:id="rId59"/>
    <p:sldId id="326" r:id="rId60"/>
    <p:sldId id="313" r:id="rId61"/>
    <p:sldId id="316" r:id="rId62"/>
    <p:sldId id="317" r:id="rId63"/>
    <p:sldId id="321" r:id="rId64"/>
    <p:sldId id="320" r:id="rId65"/>
    <p:sldId id="318" r:id="rId66"/>
    <p:sldId id="319" r:id="rId67"/>
    <p:sldId id="322" r:id="rId68"/>
    <p:sldId id="324" r:id="rId69"/>
    <p:sldId id="323" r:id="rId70"/>
    <p:sldId id="327" r:id="rId71"/>
    <p:sldId id="325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D6"/>
    <a:srgbClr val="33CAFF"/>
    <a:srgbClr val="19C3FF"/>
    <a:srgbClr val="0000FF"/>
    <a:srgbClr val="D4EFFD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A8BAC-EE16-4A63-921C-868AA602135A}" v="32" dt="2023-07-28T14:40:24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7" autoAdjust="0"/>
    <p:restoredTop sz="94329" autoAdjust="0"/>
  </p:normalViewPr>
  <p:slideViewPr>
    <p:cSldViewPr snapToGrid="0">
      <p:cViewPr>
        <p:scale>
          <a:sx n="75" d="100"/>
          <a:sy n="75" d="100"/>
        </p:scale>
        <p:origin x="1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1F5477E6-F84E-4996-A27B-48B0F2D08C86}"/>
    <pc:docChg chg="undo redo custSel addSld delSld modSld">
      <pc:chgData name="Francisco Valentin Ramirez Cuevas" userId="e79bf063-6348-4b44-8f45-581164b14c81" providerId="ADAL" clId="{1F5477E6-F84E-4996-A27B-48B0F2D08C86}" dt="2022-11-04T01:48:38.865" v="658" actId="1036"/>
      <pc:docMkLst>
        <pc:docMk/>
      </pc:docMkLst>
      <pc:sldChg chg="addSp delSp modSp add mod setBg">
        <pc:chgData name="Francisco Valentin Ramirez Cuevas" userId="e79bf063-6348-4b44-8f45-581164b14c81" providerId="ADAL" clId="{1F5477E6-F84E-4996-A27B-48B0F2D08C86}" dt="2022-11-04T01:48:38.865" v="658" actId="1036"/>
        <pc:sldMkLst>
          <pc:docMk/>
          <pc:sldMk cId="2239421132" sldId="302"/>
        </pc:sldMkLst>
        <pc:spChg chg="add mod">
          <ac:chgData name="Francisco Valentin Ramirez Cuevas" userId="e79bf063-6348-4b44-8f45-581164b14c81" providerId="ADAL" clId="{1F5477E6-F84E-4996-A27B-48B0F2D08C86}" dt="2022-11-04T01:48:15.379" v="594" actId="14100"/>
          <ac:spMkLst>
            <pc:docMk/>
            <pc:sldMk cId="2239421132" sldId="302"/>
            <ac:spMk id="2" creationId="{39809880-FC9E-F967-0446-783FF669AD05}"/>
          </ac:spMkLst>
        </pc:spChg>
        <pc:spChg chg="add mod">
          <ac:chgData name="Francisco Valentin Ramirez Cuevas" userId="e79bf063-6348-4b44-8f45-581164b14c81" providerId="ADAL" clId="{1F5477E6-F84E-4996-A27B-48B0F2D08C86}" dt="2022-11-04T01:22:37.682" v="51" actId="207"/>
          <ac:spMkLst>
            <pc:docMk/>
            <pc:sldMk cId="2239421132" sldId="302"/>
            <ac:spMk id="3" creationId="{338EA09A-F8E1-0FA1-6C39-7B6DA210EE2E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06.808" v="90" actId="478"/>
          <ac:spMkLst>
            <pc:docMk/>
            <pc:sldMk cId="2239421132" sldId="302"/>
            <ac:spMk id="4" creationId="{FBC21915-1FDF-7443-0514-B914EA011B4C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52.086" v="115" actId="478"/>
          <ac:spMkLst>
            <pc:docMk/>
            <pc:sldMk cId="2239421132" sldId="302"/>
            <ac:spMk id="5" creationId="{0AC83CFB-CA23-B8C6-3050-6AE238687020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2.321" v="129" actId="478"/>
          <ac:spMkLst>
            <pc:docMk/>
            <pc:sldMk cId="2239421132" sldId="302"/>
            <ac:spMk id="6" creationId="{A1E6904E-5731-6EB3-BD98-1681C0D4F7DE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30.842" v="333" actId="478"/>
          <ac:spMkLst>
            <pc:docMk/>
            <pc:sldMk cId="2239421132" sldId="302"/>
            <ac:spMk id="8" creationId="{5FE296B5-B105-4905-B13D-CF41AFFDB8D1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6.985" v="482" actId="692"/>
          <ac:spMkLst>
            <pc:docMk/>
            <pc:sldMk cId="2239421132" sldId="302"/>
            <ac:spMk id="9" creationId="{5C3D1D41-8924-3E39-15EC-83C641D3F376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0.095" v="128" actId="478"/>
          <ac:spMkLst>
            <pc:docMk/>
            <pc:sldMk cId="2239421132" sldId="302"/>
            <ac:spMk id="10" creationId="{747EB27A-89EF-947D-14FB-452A0FAF5375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7.470" v="160" actId="478"/>
          <ac:spMkLst>
            <pc:docMk/>
            <pc:sldMk cId="2239421132" sldId="302"/>
            <ac:spMk id="12" creationId="{8B2B5E99-E676-6FC6-D50B-22ED6137A1B3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27.214" v="127" actId="478"/>
          <ac:spMkLst>
            <pc:docMk/>
            <pc:sldMk cId="2239421132" sldId="302"/>
            <ac:spMk id="13" creationId="{30E66D8E-FA98-EEA0-90FA-98DAD91771C9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1.624" v="159" actId="478"/>
          <ac:spMkLst>
            <pc:docMk/>
            <pc:sldMk cId="2239421132" sldId="302"/>
            <ac:spMk id="15" creationId="{E7DBB4E8-CE6D-2AD3-BDA3-0B7A7831E981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29.227" v="332" actId="478"/>
          <ac:spMkLst>
            <pc:docMk/>
            <pc:sldMk cId="2239421132" sldId="302"/>
            <ac:spMk id="16" creationId="{5C37CFD2-D424-73A9-29FF-93C30F1557B8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0.729" v="480" actId="692"/>
          <ac:spMkLst>
            <pc:docMk/>
            <pc:sldMk cId="2239421132" sldId="302"/>
            <ac:spMk id="18" creationId="{B7909DCE-4F4E-45A5-1CF1-026283DE27E5}"/>
          </ac:spMkLst>
        </pc:spChg>
        <pc:spChg chg="add del mod">
          <ac:chgData name="Francisco Valentin Ramirez Cuevas" userId="e79bf063-6348-4b44-8f45-581164b14c81" providerId="ADAL" clId="{1F5477E6-F84E-4996-A27B-48B0F2D08C86}" dt="2022-11-04T01:26:57.683" v="158" actId="478"/>
          <ac:spMkLst>
            <pc:docMk/>
            <pc:sldMk cId="2239421132" sldId="302"/>
            <ac:spMk id="19" creationId="{08349AEF-6729-222F-4E54-F82DD321FB57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10.362" v="161" actId="478"/>
          <ac:spMkLst>
            <pc:docMk/>
            <pc:sldMk cId="2239421132" sldId="302"/>
            <ac:spMk id="20" creationId="{C3AC0325-3B32-2D95-BC6D-D6F4DB524F29}"/>
          </ac:spMkLst>
        </pc:spChg>
        <pc:spChg chg="add mod">
          <ac:chgData name="Francisco Valentin Ramirez Cuevas" userId="e79bf063-6348-4b44-8f45-581164b14c81" providerId="ADAL" clId="{1F5477E6-F84E-4996-A27B-48B0F2D08C86}" dt="2022-11-04T01:44:20.671" v="555" actId="1076"/>
          <ac:spMkLst>
            <pc:docMk/>
            <pc:sldMk cId="2239421132" sldId="302"/>
            <ac:spMk id="45" creationId="{87375B33-C881-24A1-1DEE-0B014E90F61C}"/>
          </ac:spMkLst>
        </pc:spChg>
        <pc:spChg chg="add mod">
          <ac:chgData name="Francisco Valentin Ramirez Cuevas" userId="e79bf063-6348-4b44-8f45-581164b14c81" providerId="ADAL" clId="{1F5477E6-F84E-4996-A27B-48B0F2D08C86}" dt="2022-11-04T01:45:26.615" v="591" actId="1076"/>
          <ac:spMkLst>
            <pc:docMk/>
            <pc:sldMk cId="2239421132" sldId="302"/>
            <ac:spMk id="46" creationId="{3B5E6479-0594-0CD0-8331-80F3FBD65D83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3" creationId="{85D64C00-408C-29F0-F5CB-FEB7A58B55EE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4" creationId="{F7A6A0A6-7F2F-39BC-5C80-A5F140BE6742}"/>
          </ac:spMkLst>
        </pc:spChg>
        <pc:spChg chg="add mod">
          <ac:chgData name="Francisco Valentin Ramirez Cuevas" userId="e79bf063-6348-4b44-8f45-581164b14c81" providerId="ADAL" clId="{1F5477E6-F84E-4996-A27B-48B0F2D08C86}" dt="2022-11-04T01:45:18.148" v="590" actId="1076"/>
          <ac:spMkLst>
            <pc:docMk/>
            <pc:sldMk cId="2239421132" sldId="302"/>
            <ac:spMk id="112" creationId="{67ED5401-2483-E36A-9F89-B6F41AC14DC0}"/>
          </ac:spMkLst>
        </pc:spChg>
        <pc:spChg chg="add mod">
          <ac:chgData name="Francisco Valentin Ramirez Cuevas" userId="e79bf063-6348-4b44-8f45-581164b14c81" providerId="ADAL" clId="{1F5477E6-F84E-4996-A27B-48B0F2D08C86}" dt="2022-11-04T01:48:20.646" v="618" actId="1038"/>
          <ac:spMkLst>
            <pc:docMk/>
            <pc:sldMk cId="2239421132" sldId="302"/>
            <ac:spMk id="122" creationId="{950CF161-72DC-837D-0406-BB35C309CEA3}"/>
          </ac:spMkLst>
        </pc:spChg>
        <pc:spChg chg="add mod">
          <ac:chgData name="Francisco Valentin Ramirez Cuevas" userId="e79bf063-6348-4b44-8f45-581164b14c81" providerId="ADAL" clId="{1F5477E6-F84E-4996-A27B-48B0F2D08C86}" dt="2022-11-04T01:43:38.576" v="549" actId="1076"/>
          <ac:spMkLst>
            <pc:docMk/>
            <pc:sldMk cId="2239421132" sldId="302"/>
            <ac:spMk id="123" creationId="{F530B6F0-B04A-9AB5-76DF-7D7A40F97DB0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132" creationId="{37AC18B6-019D-0C55-A4D0-D21ACB9035C2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58.060" v="553" actId="207"/>
          <ac:spMkLst>
            <pc:docMk/>
            <pc:sldMk cId="2239421132" sldId="302"/>
            <ac:spMk id="133" creationId="{92830060-4444-9709-5E39-BAD5227C8A86}"/>
          </ac:spMkLst>
        </pc:spChg>
        <pc:spChg chg="add mod">
          <ac:chgData name="Francisco Valentin Ramirez Cuevas" userId="e79bf063-6348-4b44-8f45-581164b14c81" providerId="ADAL" clId="{1F5477E6-F84E-4996-A27B-48B0F2D08C86}" dt="2022-11-04T01:48:38.865" v="658" actId="1036"/>
          <ac:spMkLst>
            <pc:docMk/>
            <pc:sldMk cId="2239421132" sldId="302"/>
            <ac:spMk id="135" creationId="{A8055D30-EF6F-04DC-7239-79BBCE74B802}"/>
          </ac:spMkLst>
        </pc:spChg>
        <pc:grpChg chg="add del mod">
          <ac:chgData name="Francisco Valentin Ramirez Cuevas" userId="e79bf063-6348-4b44-8f45-581164b14c81" providerId="ADAL" clId="{1F5477E6-F84E-4996-A27B-48B0F2D08C86}" dt="2022-11-04T01:34:29.227" v="332" actId="478"/>
          <ac:grpSpMkLst>
            <pc:docMk/>
            <pc:sldMk cId="2239421132" sldId="302"/>
            <ac:grpSpMk id="21" creationId="{572E0F7D-3C27-E4F4-123A-1AFF0D80502F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4:30.842" v="333" actId="478"/>
          <ac:grpSpMkLst>
            <pc:docMk/>
            <pc:sldMk cId="2239421132" sldId="302"/>
            <ac:grpSpMk id="22" creationId="{186645C5-6377-B5A4-680A-E21C77D62ED6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3.896" v="255" actId="478"/>
          <ac:grpSpMkLst>
            <pc:docMk/>
            <pc:sldMk cId="2239421132" sldId="302"/>
            <ac:grpSpMk id="33" creationId="{E7F4A6AC-36B0-00EA-6BB0-15597D75194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5:01.332" v="341" actId="478"/>
          <ac:grpSpMkLst>
            <pc:docMk/>
            <pc:sldMk cId="2239421132" sldId="302"/>
            <ac:grpSpMk id="34" creationId="{292CA05D-786E-F46C-3ED3-2D8C87462D70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3:10.092" v="301" actId="165"/>
          <ac:grpSpMkLst>
            <pc:docMk/>
            <pc:sldMk cId="2239421132" sldId="302"/>
            <ac:grpSpMk id="39" creationId="{068702B2-55DB-698F-B534-47B06C9C983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2.891" v="254" actId="478"/>
          <ac:grpSpMkLst>
            <pc:docMk/>
            <pc:sldMk cId="2239421132" sldId="302"/>
            <ac:grpSpMk id="40" creationId="{BFD27AAB-D61E-1220-71D3-26F0B905D8F4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6:35.134" v="400" actId="478"/>
          <ac:grpSpMkLst>
            <pc:docMk/>
            <pc:sldMk cId="2239421132" sldId="302"/>
            <ac:grpSpMk id="88" creationId="{D5C2D8B3-7D25-0D0D-600A-83734EB02FE2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59.181" v="423" actId="1037"/>
          <ac:grpSpMkLst>
            <pc:docMk/>
            <pc:sldMk cId="2239421132" sldId="302"/>
            <ac:grpSpMk id="103" creationId="{99382FCC-3BB8-375C-C2C1-42A80F20EE7C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46.991" v="408" actId="1036"/>
          <ac:grpSpMkLst>
            <pc:docMk/>
            <pc:sldMk cId="2239421132" sldId="302"/>
            <ac:grpSpMk id="104" creationId="{AA05224A-CDAF-B5B9-F22B-DDE8E6C52D9A}"/>
          </ac:grpSpMkLst>
        </pc:grpChg>
        <pc:grpChg chg="add mod">
          <ac:chgData name="Francisco Valentin Ramirez Cuevas" userId="e79bf063-6348-4b44-8f45-581164b14c81" providerId="ADAL" clId="{1F5477E6-F84E-4996-A27B-48B0F2D08C86}" dt="2022-11-04T01:48:24.782" v="619" actId="14100"/>
          <ac:grpSpMkLst>
            <pc:docMk/>
            <pc:sldMk cId="2239421132" sldId="302"/>
            <ac:grpSpMk id="136" creationId="{7B33BDC2-B05E-C1E2-A4DA-F236BCB3C699}"/>
          </ac:grpSpMkLst>
        </pc:grpChg>
        <pc:graphicFrameChg chg="del">
          <ac:chgData name="Francisco Valentin Ramirez Cuevas" userId="e79bf063-6348-4b44-8f45-581164b14c81" providerId="ADAL" clId="{1F5477E6-F84E-4996-A27B-48B0F2D08C86}" dt="2022-11-04T01:21:02.167" v="2" actId="21"/>
          <ac:graphicFrameMkLst>
            <pc:docMk/>
            <pc:sldMk cId="2239421132" sldId="302"/>
            <ac:graphicFrameMk id="11" creationId="{ABFF4D15-0405-8778-C2B6-C7555C5A95BD}"/>
          </ac:graphicFrameMkLst>
        </pc:graphicFrame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7" creationId="{E904FEE3-3C76-F077-C8FD-5C8ABC940E80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4" creationId="{902C8013-9B1A-D976-933B-D39189C8F637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7" creationId="{F1A2D716-5566-553F-AE90-B1ADF461C65B}"/>
          </ac:picMkLst>
        </pc:pic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4" creationId="{75164DC1-A728-0874-13AD-16A4BC7CFABD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6" creationId="{887B63BB-B848-A058-D803-02F4C28ED1BC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7" creationId="{E116E743-A6D4-4012-0B58-34686816357B}"/>
          </ac:cxnSpMkLst>
        </pc:cxnChg>
        <pc:cxnChg chg="add mod topLvl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28" creationId="{2B60AB8E-3C41-A8B0-8B8F-DD09E03EABFA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29" creationId="{37216309-86C7-12AF-0300-021D51B67654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0" creationId="{936F2AFA-2FC6-3062-CAB4-A04918CACF5E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1" creationId="{CC2DD8BA-3923-42B8-EDFE-DC58DE5F6218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2" creationId="{3EB94BEE-5B26-6F85-DF47-F1DEDC4E495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5" creationId="{E01B981D-84DC-793A-7837-0DD24F9F771D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6" creationId="{4DC8AE45-4860-BBAD-B7AE-13CB95574E9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7" creationId="{11715D41-DA20-6A94-2239-06A08C90FE8B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8" creationId="{15C6B501-2D5C-706C-7F9A-9E8458793FD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1" creationId="{88FF0E67-A06A-0FA9-2912-C4DAFE1B902A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2" creationId="{23C6E137-05C6-9FE1-4AE1-282C18635DA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3" creationId="{DB0EEB83-A96B-02AE-7A50-8EBF2F89C665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4" creationId="{C7DE76A1-8F7D-C7C8-7D36-116FE6F1C413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8:36.189" v="655" actId="14100"/>
          <ac:cxnSpMkLst>
            <pc:docMk/>
            <pc:sldMk cId="2239421132" sldId="302"/>
            <ac:cxnSpMk id="48" creationId="{1B55C14C-8B8C-8835-E228-BBE524DADA62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43.666" v="550" actId="166"/>
          <ac:cxnSpMkLst>
            <pc:docMk/>
            <pc:sldMk cId="2239421132" sldId="302"/>
            <ac:cxnSpMk id="49" creationId="{C947AC1F-BCD9-71E4-F185-961089D8F1C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27.041" v="546" actId="166"/>
          <ac:cxnSpMkLst>
            <pc:docMk/>
            <pc:sldMk cId="2239421132" sldId="302"/>
            <ac:cxnSpMk id="52" creationId="{236F5665-EF28-A8F0-2673-8D5BBEBD108F}"/>
          </ac:cxnSpMkLst>
        </pc:cxnChg>
        <pc:cxnChg chg="add del mod">
          <ac:chgData name="Francisco Valentin Ramirez Cuevas" userId="e79bf063-6348-4b44-8f45-581164b14c81" providerId="ADAL" clId="{1F5477E6-F84E-4996-A27B-48B0F2D08C86}" dt="2022-11-04T01:32:45.512" v="296" actId="478"/>
          <ac:cxnSpMkLst>
            <pc:docMk/>
            <pc:sldMk cId="2239421132" sldId="302"/>
            <ac:cxnSpMk id="55" creationId="{662928CF-ED71-2244-49B5-1967B56CA07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69" creationId="{8E199017-8347-0FB4-CE0A-6D02341A09A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0" creationId="{42D1917F-90F9-08DD-F988-B1E27594DEEA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2" creationId="{205AE21F-57EC-255D-9C58-ACB009D5B5C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4" creationId="{C751C8F5-08FC-650D-B30F-D30856D8543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6" creationId="{5205100C-9AB1-5F6D-A628-C2843B6089DC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2" creationId="{3BC14EA1-E90D-83E6-6D1F-44CFEEC3D49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3" creationId="{21CA50CE-6A31-09F0-59C8-68B33A6B504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4" creationId="{F235BE41-69A5-A9B8-B387-29A3BA498AE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5" creationId="{16DCD753-3959-FB5B-B305-E35E8AD80B8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6" creationId="{01D0BBC5-16BB-1CC5-A5DF-4B5733DD91FE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7" creationId="{133883C8-3733-63EF-18C2-325EB98D0CA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55.560" v="418" actId="1037"/>
          <ac:cxnSpMkLst>
            <pc:docMk/>
            <pc:sldMk cId="2239421132" sldId="302"/>
            <ac:cxnSpMk id="89" creationId="{C6F8DF01-99E6-00CD-2E77-A3048E0E4683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5" creationId="{845D8311-4204-379D-78BC-4041E47F286B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6" creationId="{C2F830CB-6E85-483F-C9CE-94C9BAE3103F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7" creationId="{CB5359CA-9653-C970-FB8D-0591964C9718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8" creationId="{844B3708-C5D6-437C-3648-715CAB4A6360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9" creationId="{D390E474-FA71-A577-DEBB-0351872B85D4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10" creationId="{27AC5CAF-7C80-4FFC-EF1B-1F879A0BD281}"/>
          </ac:cxnSpMkLst>
        </pc:cxnChg>
        <pc:cxnChg chg="mod">
          <ac:chgData name="Francisco Valentin Ramirez Cuevas" userId="e79bf063-6348-4b44-8f45-581164b14c81" providerId="ADAL" clId="{1F5477E6-F84E-4996-A27B-48B0F2D08C86}" dt="2022-11-04T01:36:51.271" v="416" actId="1038"/>
          <ac:cxnSpMkLst>
            <pc:docMk/>
            <pc:sldMk cId="2239421132" sldId="302"/>
            <ac:cxnSpMk id="111" creationId="{47FE1436-EE06-4CF6-074D-3DEDBDF4ABDB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3" creationId="{4BD34A2A-8A2C-C7FD-C0C8-F2763A7F6929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6" creationId="{E6B8DE7C-7CB1-6BC2-E619-FD0A5B7C7B17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7" creationId="{410DA3DD-F7F0-C00D-22CC-C84BB432D58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34.424" v="547" actId="166"/>
          <ac:cxnSpMkLst>
            <pc:docMk/>
            <pc:sldMk cId="2239421132" sldId="302"/>
            <ac:cxnSpMk id="130" creationId="{47D9CA79-4910-8DD2-5683-BF2FCC5BD4FC}"/>
          </ac:cxnSpMkLst>
        </pc:cxn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B43B90CB-FB44-4D7E-8B25-1955C0186F33}"/>
    <pc:docChg chg="undo redo custSel addSld delSld modSld sldOrd">
      <pc:chgData name="Francisco Valentin Ramirez Cuevas" userId="e79bf063-6348-4b44-8f45-581164b14c81" providerId="ADAL" clId="{B43B90CB-FB44-4D7E-8B25-1955C0186F33}" dt="2022-11-07T02:38:49.621" v="505" actId="1035"/>
      <pc:docMkLst>
        <pc:docMk/>
      </pc:docMkLst>
      <pc:sldChg chg="addSp delSp modSp mod">
        <pc:chgData name="Francisco Valentin Ramirez Cuevas" userId="e79bf063-6348-4b44-8f45-581164b14c81" providerId="ADAL" clId="{B43B90CB-FB44-4D7E-8B25-1955C0186F33}" dt="2022-11-06T16:16:16.948" v="401" actId="1035"/>
        <pc:sldMkLst>
          <pc:docMk/>
          <pc:sldMk cId="2239421132" sldId="302"/>
        </pc:sldMkLst>
        <pc:spChg chg="mod">
          <ac:chgData name="Francisco Valentin Ramirez Cuevas" userId="e79bf063-6348-4b44-8f45-581164b14c81" providerId="ADAL" clId="{B43B90CB-FB44-4D7E-8B25-1955C0186F33}" dt="2022-11-06T11:53:41.081" v="85" actId="14100"/>
          <ac:spMkLst>
            <pc:docMk/>
            <pc:sldMk cId="2239421132" sldId="302"/>
            <ac:spMk id="3" creationId="{338EA09A-F8E1-0FA1-6C39-7B6DA210EE2E}"/>
          </ac:spMkLst>
        </pc:spChg>
        <pc:spChg chg="add 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" creationId="{3CC2D72A-A64B-AE26-FB39-AEB2A9946EC4}"/>
          </ac:spMkLst>
        </pc:spChg>
        <pc:spChg chg="add 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5" creationId="{EB3C3935-3687-C1D5-063F-03271CDE2A1C}"/>
          </ac:spMkLst>
        </pc:spChg>
        <pc:spChg chg="add mod">
          <ac:chgData name="Francisco Valentin Ramirez Cuevas" userId="e79bf063-6348-4b44-8f45-581164b14c81" providerId="ADAL" clId="{B43B90CB-FB44-4D7E-8B25-1955C0186F33}" dt="2022-11-06T16:13:51.412" v="339" actId="1076"/>
          <ac:spMkLst>
            <pc:docMk/>
            <pc:sldMk cId="2239421132" sldId="302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5:03.868" v="352" actId="1076"/>
          <ac:spMkLst>
            <pc:docMk/>
            <pc:sldMk cId="2239421132" sldId="302"/>
            <ac:spMk id="12" creationId="{CDBBCC26-5253-EB8D-06AD-A877DCB055F5}"/>
          </ac:spMkLst>
        </pc:spChg>
        <pc:spChg chg="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5" creationId="{87375B33-C881-24A1-1DEE-0B014E90F61C}"/>
          </ac:spMkLst>
        </pc:spChg>
        <pc:spChg chg="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6:15:46.266" v="378" actId="478"/>
          <ac:spMkLst>
            <pc:docMk/>
            <pc:sldMk cId="2239421132" sldId="302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6:16:06.434" v="391" actId="478"/>
          <ac:spMkLst>
            <pc:docMk/>
            <pc:sldMk cId="2239421132" sldId="302"/>
            <ac:spMk id="54" creationId="{F7A6A0A6-7F2F-39BC-5C80-A5F140BE6742}"/>
          </ac:spMkLst>
        </pc:spChg>
        <pc:spChg chg="mod">
          <ac:chgData name="Francisco Valentin Ramirez Cuevas" userId="e79bf063-6348-4b44-8f45-581164b14c81" providerId="ADAL" clId="{B43B90CB-FB44-4D7E-8B25-1955C0186F33}" dt="2022-11-06T16:14:28.075" v="345" actId="1076"/>
          <ac:spMkLst>
            <pc:docMk/>
            <pc:sldMk cId="2239421132" sldId="302"/>
            <ac:spMk id="112" creationId="{67ED5401-2483-E36A-9F89-B6F41AC14DC0}"/>
          </ac:spMkLst>
        </pc:spChg>
        <pc:spChg chg="mod">
          <ac:chgData name="Francisco Valentin Ramirez Cuevas" userId="e79bf063-6348-4b44-8f45-581164b14c81" providerId="ADAL" clId="{B43B90CB-FB44-4D7E-8B25-1955C0186F33}" dt="2022-11-06T16:14:10.291" v="343" actId="1076"/>
          <ac:spMkLst>
            <pc:docMk/>
            <pc:sldMk cId="2239421132" sldId="302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6:14:16.140" v="344" actId="1076"/>
          <ac:spMkLst>
            <pc:docMk/>
            <pc:sldMk cId="2239421132" sldId="302"/>
            <ac:spMk id="123" creationId="{F530B6F0-B04A-9AB5-76DF-7D7A40F97DB0}"/>
          </ac:spMkLst>
        </pc:spChg>
        <pc:spChg chg="mod">
          <ac:chgData name="Francisco Valentin Ramirez Cuevas" userId="e79bf063-6348-4b44-8f45-581164b14c81" providerId="ADAL" clId="{B43B90CB-FB44-4D7E-8B25-1955C0186F33}" dt="2022-11-06T16:16:16.948" v="401" actId="1035"/>
          <ac:spMkLst>
            <pc:docMk/>
            <pc:sldMk cId="2239421132" sldId="302"/>
            <ac:spMk id="132" creationId="{37AC18B6-019D-0C55-A4D0-D21ACB9035C2}"/>
          </ac:spMkLst>
        </pc:spChg>
        <pc:spChg chg="mod">
          <ac:chgData name="Francisco Valentin Ramirez Cuevas" userId="e79bf063-6348-4b44-8f45-581164b14c81" providerId="ADAL" clId="{B43B90CB-FB44-4D7E-8B25-1955C0186F33}" dt="2022-11-06T16:15:19.391" v="375" actId="1036"/>
          <ac:spMkLst>
            <pc:docMk/>
            <pc:sldMk cId="2239421132" sldId="302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6:14:44.984" v="347" actId="165"/>
          <ac:grpSpMkLst>
            <pc:docMk/>
            <pc:sldMk cId="2239421132" sldId="302"/>
            <ac:grpSpMk id="136" creationId="{7B33BDC2-B05E-C1E2-A4DA-F236BCB3C699}"/>
          </ac:grpSpMkLst>
        </pc:grpChg>
        <pc:cxnChg chg="add mod">
          <ac:chgData name="Francisco Valentin Ramirez Cuevas" userId="e79bf063-6348-4b44-8f45-581164b14c81" providerId="ADAL" clId="{B43B90CB-FB44-4D7E-8B25-1955C0186F33}" dt="2022-11-06T16:12:38.936" v="271" actId="692"/>
          <ac:cxnSpMkLst>
            <pc:docMk/>
            <pc:sldMk cId="2239421132" sldId="302"/>
            <ac:cxnSpMk id="7" creationId="{2CB54EE3-BECF-015A-CD53-A2D80A6873AB}"/>
          </ac:cxnSpMkLst>
        </pc:cxnChg>
        <pc:cxnChg chg="add mod">
          <ac:chgData name="Francisco Valentin Ramirez Cuevas" userId="e79bf063-6348-4b44-8f45-581164b14c81" providerId="ADAL" clId="{B43B90CB-FB44-4D7E-8B25-1955C0186F33}" dt="2022-11-06T16:13:04.897" v="293" actId="1037"/>
          <ac:cxnSpMkLst>
            <pc:docMk/>
            <pc:sldMk cId="2239421132" sldId="302"/>
            <ac:cxnSpMk id="11" creationId="{25719088-EBFE-4539-CF8C-E3143514DB90}"/>
          </ac:cxnSpMkLst>
        </pc:cxnChg>
        <pc:cxnChg chg="mod">
          <ac:chgData name="Francisco Valentin Ramirez Cuevas" userId="e79bf063-6348-4b44-8f45-581164b14c81" providerId="ADAL" clId="{B43B90CB-FB44-4D7E-8B25-1955C0186F33}" dt="2022-11-06T16:15:19.391" v="375" actId="1036"/>
          <ac:cxnSpMkLst>
            <pc:docMk/>
            <pc:sldMk cId="2239421132" sldId="302"/>
            <ac:cxnSpMk id="48" creationId="{1B55C14C-8B8C-8835-E228-BBE524DADA62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6.227" v="376" actId="14100"/>
          <ac:cxnSpMkLst>
            <pc:docMk/>
            <pc:sldMk cId="2239421132" sldId="302"/>
            <ac:cxnSpMk id="113" creationId="{4BD34A2A-8A2C-C7FD-C0C8-F2763A7F6929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9.020" v="377" actId="14100"/>
          <ac:cxnSpMkLst>
            <pc:docMk/>
            <pc:sldMk cId="2239421132" sldId="302"/>
            <ac:cxnSpMk id="116" creationId="{E6B8DE7C-7CB1-6BC2-E619-FD0A5B7C7B17}"/>
          </ac:cxnSpMkLst>
        </pc:cxnChg>
        <pc:cxnChg chg="del mod topLvl">
          <ac:chgData name="Francisco Valentin Ramirez Cuevas" userId="e79bf063-6348-4b44-8f45-581164b14c81" providerId="ADAL" clId="{B43B90CB-FB44-4D7E-8B25-1955C0186F33}" dt="2022-11-06T16:14:47.396" v="348" actId="478"/>
          <ac:cxnSpMkLst>
            <pc:docMk/>
            <pc:sldMk cId="2239421132" sldId="302"/>
            <ac:cxnSpMk id="117" creationId="{410DA3DD-F7F0-C00D-22CC-C84BB432D589}"/>
          </ac:cxnSpMkLst>
        </pc:cxnChg>
        <pc:cxnChg chg="mod">
          <ac:chgData name="Francisco Valentin Ramirez Cuevas" userId="e79bf063-6348-4b44-8f45-581164b14c81" providerId="ADAL" clId="{B43B90CB-FB44-4D7E-8B25-1955C0186F33}" dt="2022-11-06T16:16:16.948" v="401" actId="1035"/>
          <ac:cxnSpMkLst>
            <pc:docMk/>
            <pc:sldMk cId="2239421132" sldId="302"/>
            <ac:cxnSpMk id="130" creationId="{47D9CA79-4910-8DD2-5683-BF2FCC5BD4FC}"/>
          </ac:cxnSpMkLst>
        </pc:cxnChg>
      </pc:sldChg>
      <pc:sldChg chg="addSp delSp modSp add mod ord">
        <pc:chgData name="Francisco Valentin Ramirez Cuevas" userId="e79bf063-6348-4b44-8f45-581164b14c81" providerId="ADAL" clId="{B43B90CB-FB44-4D7E-8B25-1955C0186F33}" dt="2022-11-06T22:24:59.299" v="417"/>
        <pc:sldMkLst>
          <pc:docMk/>
          <pc:sldMk cId="598392603" sldId="303"/>
        </pc:sldMkLst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5" creationId="{87375B33-C881-24A1-1DEE-0B014E90F61C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4" creationId="{F7A6A0A6-7F2F-39BC-5C80-A5F140BE674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4" creationId="{AA05224A-CDAF-B5B9-F22B-DDE8E6C52D9A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36" creationId="{7B33BDC2-B05E-C1E2-A4DA-F236BCB3C699}"/>
          </ac:grpSpMkLst>
        </pc:grpChg>
        <pc:picChg chg="add mod">
          <ac:chgData name="Francisco Valentin Ramirez Cuevas" userId="e79bf063-6348-4b44-8f45-581164b14c81" providerId="ADAL" clId="{B43B90CB-FB44-4D7E-8B25-1955C0186F33}" dt="2022-11-06T11:29:16.950" v="5" actId="14100"/>
          <ac:picMkLst>
            <pc:docMk/>
            <pc:sldMk cId="598392603" sldId="303"/>
            <ac:picMk id="1026" creationId="{7DE0091B-E0DE-E8BD-7849-E5FEAA0579FB}"/>
          </ac:picMkLst>
        </pc:picChg>
        <pc:cxnChg chg="del mod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52" creationId="{236F5665-EF28-A8F0-2673-8D5BBEBD108F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130" creationId="{47D9CA79-4910-8DD2-5683-BF2FCC5BD4FC}"/>
          </ac:cxnSpMkLst>
        </pc:cxnChg>
      </pc:sldChg>
      <pc:sldChg chg="modSp add mod">
        <pc:chgData name="Francisco Valentin Ramirez Cuevas" userId="e79bf063-6348-4b44-8f45-581164b14c81" providerId="ADAL" clId="{B43B90CB-FB44-4D7E-8B25-1955C0186F33}" dt="2022-11-07T02:38:49.621" v="505" actId="1035"/>
        <pc:sldMkLst>
          <pc:docMk/>
          <pc:sldMk cId="3442728383" sldId="306"/>
        </pc:sldMkLst>
        <pc:spChg chg="mod">
          <ac:chgData name="Francisco Valentin Ramirez Cuevas" userId="e79bf063-6348-4b44-8f45-581164b14c81" providerId="ADAL" clId="{B43B90CB-FB44-4D7E-8B25-1955C0186F33}" dt="2022-11-07T02:38:49.621" v="505" actId="1035"/>
          <ac:spMkLst>
            <pc:docMk/>
            <pc:sldMk cId="3442728383" sldId="306"/>
            <ac:spMk id="6" creationId="{A185D1B3-D2A0-AD62-671E-3245DFC3B127}"/>
          </ac:spMkLst>
        </pc:spChg>
      </pc:sldChg>
      <pc:sldChg chg="delSp add mod">
        <pc:chgData name="Francisco Valentin Ramirez Cuevas" userId="e79bf063-6348-4b44-8f45-581164b14c81" providerId="ADAL" clId="{B43B90CB-FB44-4D7E-8B25-1955C0186F33}" dt="2022-11-06T22:16:10.943" v="415" actId="478"/>
        <pc:sldMkLst>
          <pc:docMk/>
          <pc:sldMk cId="4099632980" sldId="307"/>
        </pc:sldMkLst>
        <pc:spChg chg="del">
          <ac:chgData name="Francisco Valentin Ramirez Cuevas" userId="e79bf063-6348-4b44-8f45-581164b14c81" providerId="ADAL" clId="{B43B90CB-FB44-4D7E-8B25-1955C0186F33}" dt="2022-11-06T22:16:05.503" v="413" actId="478"/>
          <ac:spMkLst>
            <pc:docMk/>
            <pc:sldMk cId="4099632980" sldId="307"/>
            <ac:spMk id="4" creationId="{3CC2D72A-A64B-AE26-FB39-AEB2A9946EC4}"/>
          </ac:spMkLst>
        </pc:spChg>
        <pc:spChg chg="del">
          <ac:chgData name="Francisco Valentin Ramirez Cuevas" userId="e79bf063-6348-4b44-8f45-581164b14c81" providerId="ADAL" clId="{B43B90CB-FB44-4D7E-8B25-1955C0186F33}" dt="2022-11-06T22:16:03.567" v="412" actId="478"/>
          <ac:spMkLst>
            <pc:docMk/>
            <pc:sldMk cId="4099632980" sldId="307"/>
            <ac:spMk id="45" creationId="{87375B33-C881-24A1-1DEE-0B014E90F61C}"/>
          </ac:spMkLst>
        </pc:spChg>
        <pc:grpChg chg="del">
          <ac:chgData name="Francisco Valentin Ramirez Cuevas" userId="e79bf063-6348-4b44-8f45-581164b14c81" providerId="ADAL" clId="{B43B90CB-FB44-4D7E-8B25-1955C0186F33}" dt="2022-11-06T22:16:10.943" v="415" actId="478"/>
          <ac:grpSpMkLst>
            <pc:docMk/>
            <pc:sldMk cId="4099632980" sldId="307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22:16:07.473" v="414" actId="478"/>
          <ac:grpSpMkLst>
            <pc:docMk/>
            <pc:sldMk cId="4099632980" sldId="307"/>
            <ac:grpSpMk id="104" creationId="{AA05224A-CDAF-B5B9-F22B-DDE8E6C52D9A}"/>
          </ac:grpSpMkLst>
        </pc:grpChg>
      </pc:sldChg>
      <pc:sldChg chg="addSp delSp modSp add mod">
        <pc:chgData name="Francisco Valentin Ramirez Cuevas" userId="e79bf063-6348-4b44-8f45-581164b14c81" providerId="ADAL" clId="{B43B90CB-FB44-4D7E-8B25-1955C0186F33}" dt="2022-11-06T22:25:23.855" v="425" actId="1076"/>
        <pc:sldMkLst>
          <pc:docMk/>
          <pc:sldMk cId="578944077" sldId="308"/>
        </pc:sldMkLst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5" creationId="{EB3C3935-3687-C1D5-063F-03271CDE2A1C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0" creationId="{1A4124D5-BC50-0F5E-DD0C-B3B284AA807A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" creationId="{CDBBCC26-5253-EB8D-06AD-A877DCB055F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22:25:14.607" v="421" actId="21"/>
          <ac:picMkLst>
            <pc:docMk/>
            <pc:sldMk cId="578944077" sldId="308"/>
            <ac:picMk id="6" creationId="{0FA0FC81-DF00-A216-D515-24BA6E55BE9A}"/>
          </ac:picMkLst>
        </pc:picChg>
        <pc:picChg chg="add mod">
          <ac:chgData name="Francisco Valentin Ramirez Cuevas" userId="e79bf063-6348-4b44-8f45-581164b14c81" providerId="ADAL" clId="{B43B90CB-FB44-4D7E-8B25-1955C0186F33}" dt="2022-11-06T22:25:23.855" v="425" actId="1076"/>
          <ac:picMkLst>
            <pc:docMk/>
            <pc:sldMk cId="578944077" sldId="308"/>
            <ac:picMk id="8" creationId="{5CFA87C8-968A-D60E-B960-6E06212F2D6B}"/>
          </ac:picMkLst>
        </pc:pic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7" creationId="{2CB54EE3-BECF-015A-CD53-A2D80A6873AB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" creationId="{25719088-EBFE-4539-CF8C-E3143514DB90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52" creationId="{236F5665-EF28-A8F0-2673-8D5BBEBD108F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3" creationId="{4BD34A2A-8A2C-C7FD-C0C8-F2763A7F6929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6" creationId="{E6B8DE7C-7CB1-6BC2-E619-FD0A5B7C7B17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30" creationId="{47D9CA79-4910-8DD2-5683-BF2FCC5BD4FC}"/>
          </ac:cxnSpMkLst>
        </pc:cxnChg>
      </pc:sldChg>
      <pc:sldChg chg="addSp delSp modSp add mod">
        <pc:chgData name="Francisco Valentin Ramirez Cuevas" userId="e79bf063-6348-4b44-8f45-581164b14c81" providerId="ADAL" clId="{B43B90CB-FB44-4D7E-8B25-1955C0186F33}" dt="2022-11-07T02:38:05.652" v="476" actId="1037"/>
        <pc:sldMkLst>
          <pc:docMk/>
          <pc:sldMk cId="1569898094" sldId="309"/>
        </pc:sldMkLst>
        <pc:spChg chg="del">
          <ac:chgData name="Francisco Valentin Ramirez Cuevas" userId="e79bf063-6348-4b44-8f45-581164b14c81" providerId="ADAL" clId="{B43B90CB-FB44-4D7E-8B25-1955C0186F33}" dt="2022-11-07T00:27:46.524" v="433" actId="478"/>
          <ac:spMkLst>
            <pc:docMk/>
            <pc:sldMk cId="1569898094" sldId="309"/>
            <ac:spMk id="4" creationId="{3CC2D72A-A64B-AE26-FB39-AEB2A9946EC4}"/>
          </ac:spMkLst>
        </pc:spChg>
        <pc:spChg chg="mod">
          <ac:chgData name="Francisco Valentin Ramirez Cuevas" userId="e79bf063-6348-4b44-8f45-581164b14c81" providerId="ADAL" clId="{B43B90CB-FB44-4D7E-8B25-1955C0186F33}" dt="2022-11-07T02:38:05.652" v="476" actId="1037"/>
          <ac:spMkLst>
            <pc:docMk/>
            <pc:sldMk cId="1569898094" sldId="309"/>
            <ac:spMk id="6" creationId="{A185D1B3-D2A0-AD62-671E-3245DFC3B127}"/>
          </ac:spMkLst>
        </pc:spChg>
        <pc:spChg chg="del">
          <ac:chgData name="Francisco Valentin Ramirez Cuevas" userId="e79bf063-6348-4b44-8f45-581164b14c81" providerId="ADAL" clId="{B43B90CB-FB44-4D7E-8B25-1955C0186F33}" dt="2022-11-07T00:27:48.966" v="434" actId="478"/>
          <ac:spMkLst>
            <pc:docMk/>
            <pc:sldMk cId="1569898094" sldId="309"/>
            <ac:spMk id="45" creationId="{87375B33-C881-24A1-1DEE-0B014E90F61C}"/>
          </ac:spMkLst>
        </pc:spChg>
        <pc:grpChg chg="add del">
          <ac:chgData name="Francisco Valentin Ramirez Cuevas" userId="e79bf063-6348-4b44-8f45-581164b14c81" providerId="ADAL" clId="{B43B90CB-FB44-4D7E-8B25-1955C0186F33}" dt="2022-11-07T00:27:40.896" v="431" actId="478"/>
          <ac:grpSpMkLst>
            <pc:docMk/>
            <pc:sldMk cId="1569898094" sldId="309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7T00:27:43.904" v="432" actId="478"/>
          <ac:grpSpMkLst>
            <pc:docMk/>
            <pc:sldMk cId="1569898094" sldId="309"/>
            <ac:grpSpMk id="104" creationId="{AA05224A-CDAF-B5B9-F22B-DDE8E6C52D9A}"/>
          </ac:grpSpMkLst>
        </pc:grpChg>
        <pc:cxnChg chg="mod">
          <ac:chgData name="Francisco Valentin Ramirez Cuevas" userId="e79bf063-6348-4b44-8f45-581164b14c81" providerId="ADAL" clId="{B43B90CB-FB44-4D7E-8B25-1955C0186F33}" dt="2022-11-07T00:27:37.487" v="429" actId="14100"/>
          <ac:cxnSpMkLst>
            <pc:docMk/>
            <pc:sldMk cId="1569898094" sldId="309"/>
            <ac:cxnSpMk id="49" creationId="{C947AC1F-BCD9-71E4-F185-961089D8F1C9}"/>
          </ac:cxnSpMkLst>
        </pc:cxn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15C0B684-79DD-48C1-A415-7568DEB1E93D}"/>
    <pc:docChg chg="undo custSel addSld delSld modSld">
      <pc:chgData name="Francisco Valentin Ramirez Cuevas" userId="e79bf063-6348-4b44-8f45-581164b14c81" providerId="ADAL" clId="{15C0B684-79DD-48C1-A415-7568DEB1E93D}" dt="2022-11-21T20:26:34.431" v="425" actId="1076"/>
      <pc:docMkLst>
        <pc:docMk/>
      </pc:docMkLst>
      <pc:sldChg chg="addSp delSp modSp">
        <pc:chgData name="Francisco Valentin Ramirez Cuevas" userId="e79bf063-6348-4b44-8f45-581164b14c81" providerId="ADAL" clId="{15C0B684-79DD-48C1-A415-7568DEB1E93D}" dt="2022-11-21T20:26:34.431" v="425" actId="1076"/>
        <pc:sldMkLst>
          <pc:docMk/>
          <pc:sldMk cId="4042138207" sldId="328"/>
        </pc:sldMkLst>
        <pc:spChg chg="add del mod">
          <ac:chgData name="Francisco Valentin Ramirez Cuevas" userId="e79bf063-6348-4b44-8f45-581164b14c81" providerId="ADAL" clId="{15C0B684-79DD-48C1-A415-7568DEB1E93D}" dt="2022-11-21T18:39:07.457" v="8" actId="478"/>
          <ac:spMkLst>
            <pc:docMk/>
            <pc:sldMk cId="4042138207" sldId="328"/>
            <ac:spMk id="2" creationId="{135F2F93-ABEF-4E32-8958-A302E4B5F9F1}"/>
          </ac:spMkLst>
        </pc:spChg>
        <pc:spChg chg="add mod topLvl">
          <ac:chgData name="Francisco Valentin Ramirez Cuevas" userId="e79bf063-6348-4b44-8f45-581164b14c81" providerId="ADAL" clId="{15C0B684-79DD-48C1-A415-7568DEB1E93D}" dt="2022-11-21T20:26:10.297" v="418" actId="207"/>
          <ac:spMkLst>
            <pc:docMk/>
            <pc:sldMk cId="4042138207" sldId="328"/>
            <ac:spMk id="3" creationId="{5C7078B5-D145-48CC-BFF0-6A9A4B8E77CD}"/>
          </ac:spMkLst>
        </pc:spChg>
        <pc:spChg chg="add del mod">
          <ac:chgData name="Francisco Valentin Ramirez Cuevas" userId="e79bf063-6348-4b44-8f45-581164b14c81" providerId="ADAL" clId="{15C0B684-79DD-48C1-A415-7568DEB1E93D}" dt="2022-11-21T18:39:25.951" v="13" actId="478"/>
          <ac:spMkLst>
            <pc:docMk/>
            <pc:sldMk cId="4042138207" sldId="328"/>
            <ac:spMk id="4" creationId="{4322FE63-2FC6-438B-8338-1FDD0352C33B}"/>
          </ac:spMkLst>
        </pc:spChg>
        <pc:spChg chg="add del mod">
          <ac:chgData name="Francisco Valentin Ramirez Cuevas" userId="e79bf063-6348-4b44-8f45-581164b14c81" providerId="ADAL" clId="{15C0B684-79DD-48C1-A415-7568DEB1E93D}" dt="2022-11-21T18:40:14.667" v="26" actId="478"/>
          <ac:spMkLst>
            <pc:docMk/>
            <pc:sldMk cId="4042138207" sldId="328"/>
            <ac:spMk id="16" creationId="{8A987E5F-E969-4C30-8174-D6D29ED64FEE}"/>
          </ac:spMkLst>
        </pc:spChg>
        <pc:spChg chg="add mod topLvl">
          <ac:chgData name="Francisco Valentin Ramirez Cuevas" userId="e79bf063-6348-4b44-8f45-581164b14c81" providerId="ADAL" clId="{15C0B684-79DD-48C1-A415-7568DEB1E93D}" dt="2022-11-21T20:20:06.362" v="332" actId="1076"/>
          <ac:spMkLst>
            <pc:docMk/>
            <pc:sldMk cId="4042138207" sldId="328"/>
            <ac:spMk id="34" creationId="{61B758CA-5EF8-4353-A3D2-4DB633BB573A}"/>
          </ac:spMkLst>
        </pc:spChg>
        <pc:spChg chg="add del mod topLvl">
          <ac:chgData name="Francisco Valentin Ramirez Cuevas" userId="e79bf063-6348-4b44-8f45-581164b14c81" providerId="ADAL" clId="{15C0B684-79DD-48C1-A415-7568DEB1E93D}" dt="2022-11-21T20:20:11.975" v="334" actId="478"/>
          <ac:spMkLst>
            <pc:docMk/>
            <pc:sldMk cId="4042138207" sldId="328"/>
            <ac:spMk id="35" creationId="{FCBD9AA3-5310-492C-8FEF-6092037DD2BF}"/>
          </ac:spMkLst>
        </pc:spChg>
        <pc:spChg chg="add mod topLvl">
          <ac:chgData name="Francisco Valentin Ramirez Cuevas" userId="e79bf063-6348-4b44-8f45-581164b14c81" providerId="ADAL" clId="{15C0B684-79DD-48C1-A415-7568DEB1E93D}" dt="2022-11-21T20:19:47.738" v="328" actId="207"/>
          <ac:spMkLst>
            <pc:docMk/>
            <pc:sldMk cId="4042138207" sldId="328"/>
            <ac:spMk id="36" creationId="{183FDFEB-D398-4F5D-84B2-C8964B5673B8}"/>
          </ac:spMkLst>
        </pc:spChg>
        <pc:spChg chg="add del mod">
          <ac:chgData name="Francisco Valentin Ramirez Cuevas" userId="e79bf063-6348-4b44-8f45-581164b14c81" providerId="ADAL" clId="{15C0B684-79DD-48C1-A415-7568DEB1E93D}" dt="2022-11-21T18:47:22.149" v="164" actId="478"/>
          <ac:spMkLst>
            <pc:docMk/>
            <pc:sldMk cId="4042138207" sldId="328"/>
            <ac:spMk id="103" creationId="{A988487C-4CAE-4E39-B522-FB0DA3470C61}"/>
          </ac:spMkLst>
        </pc:spChg>
        <pc:spChg chg="add del mod">
          <ac:chgData name="Francisco Valentin Ramirez Cuevas" userId="e79bf063-6348-4b44-8f45-581164b14c81" providerId="ADAL" clId="{15C0B684-79DD-48C1-A415-7568DEB1E93D}" dt="2022-11-21T18:47:49.291" v="167" actId="478"/>
          <ac:spMkLst>
            <pc:docMk/>
            <pc:sldMk cId="4042138207" sldId="328"/>
            <ac:spMk id="104" creationId="{85B9251C-A24E-475A-BB49-63D7E2EF92EB}"/>
          </ac:spMkLst>
        </pc:spChg>
        <pc:spChg chg="add mod">
          <ac:chgData name="Francisco Valentin Ramirez Cuevas" userId="e79bf063-6348-4b44-8f45-581164b14c81" providerId="ADAL" clId="{15C0B684-79DD-48C1-A415-7568DEB1E93D}" dt="2022-11-21T20:26:15.337" v="419" actId="1076"/>
          <ac:spMkLst>
            <pc:docMk/>
            <pc:sldMk cId="4042138207" sldId="328"/>
            <ac:spMk id="105" creationId="{64D5B6E5-3A7D-47DA-8FCD-E00D65D42B11}"/>
          </ac:spMkLst>
        </pc:spChg>
        <pc:spChg chg="add mod">
          <ac:chgData name="Francisco Valentin Ramirez Cuevas" userId="e79bf063-6348-4b44-8f45-581164b14c81" providerId="ADAL" clId="{15C0B684-79DD-48C1-A415-7568DEB1E93D}" dt="2022-11-21T20:18:30.595" v="307" actId="1076"/>
          <ac:spMkLst>
            <pc:docMk/>
            <pc:sldMk cId="4042138207" sldId="328"/>
            <ac:spMk id="121" creationId="{17174A4E-5410-45B4-A2DF-D330CE18F10C}"/>
          </ac:spMkLst>
        </pc:spChg>
        <pc:spChg chg="add mod">
          <ac:chgData name="Francisco Valentin Ramirez Cuevas" userId="e79bf063-6348-4b44-8f45-581164b14c81" providerId="ADAL" clId="{15C0B684-79DD-48C1-A415-7568DEB1E93D}" dt="2022-11-21T20:18:46.563" v="312" actId="1076"/>
          <ac:spMkLst>
            <pc:docMk/>
            <pc:sldMk cId="4042138207" sldId="328"/>
            <ac:spMk id="122" creationId="{50C5C8DB-4900-4C4B-8CB2-8944FFACEAD8}"/>
          </ac:spMkLst>
        </pc:spChg>
        <pc:spChg chg="add mod">
          <ac:chgData name="Francisco Valentin Ramirez Cuevas" userId="e79bf063-6348-4b44-8f45-581164b14c81" providerId="ADAL" clId="{15C0B684-79DD-48C1-A415-7568DEB1E93D}" dt="2022-11-21T20:26:25.216" v="421" actId="1076"/>
          <ac:spMkLst>
            <pc:docMk/>
            <pc:sldMk cId="4042138207" sldId="328"/>
            <ac:spMk id="133" creationId="{FCDAC4B7-859A-4496-A7AA-6D2A578E26C8}"/>
          </ac:spMkLst>
        </pc:spChg>
        <pc:spChg chg="add mod">
          <ac:chgData name="Francisco Valentin Ramirez Cuevas" userId="e79bf063-6348-4b44-8f45-581164b14c81" providerId="ADAL" clId="{15C0B684-79DD-48C1-A415-7568DEB1E93D}" dt="2022-11-21T20:26:34.431" v="425" actId="1076"/>
          <ac:spMkLst>
            <pc:docMk/>
            <pc:sldMk cId="4042138207" sldId="328"/>
            <ac:spMk id="135" creationId="{098B74FC-9CE8-43F4-8C43-3414C4C96446}"/>
          </ac:spMkLst>
        </pc:spChg>
        <pc:grpChg chg="add mod topLvl">
          <ac:chgData name="Francisco Valentin Ramirez Cuevas" userId="e79bf063-6348-4b44-8f45-581164b14c81" providerId="ADAL" clId="{15C0B684-79DD-48C1-A415-7568DEB1E93D}" dt="2022-11-21T18:43:53.122" v="98" actId="164"/>
          <ac:grpSpMkLst>
            <pc:docMk/>
            <pc:sldMk cId="4042138207" sldId="328"/>
            <ac:grpSpMk id="15" creationId="{BA37DDAC-D71C-4233-9572-DE58BB14D599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3:48.466" v="97" actId="165"/>
          <ac:grpSpMkLst>
            <pc:docMk/>
            <pc:sldMk cId="4042138207" sldId="328"/>
            <ac:grpSpMk id="23" creationId="{59AD0044-CA0A-44F5-A291-D56AC89CD179}"/>
          </ac:grpSpMkLst>
        </pc:grpChg>
        <pc:grpChg chg="add mod topLvl">
          <ac:chgData name="Francisco Valentin Ramirez Cuevas" userId="e79bf063-6348-4b44-8f45-581164b14c81" providerId="ADAL" clId="{15C0B684-79DD-48C1-A415-7568DEB1E93D}" dt="2022-11-21T20:19:58.434" v="329" actId="1076"/>
          <ac:grpSpMkLst>
            <pc:docMk/>
            <pc:sldMk cId="4042138207" sldId="328"/>
            <ac:grpSpMk id="24" creationId="{275BFEDF-5614-476C-B6B4-0DA52087900F}"/>
          </ac:grpSpMkLst>
        </pc:grpChg>
        <pc:grpChg chg="mod">
          <ac:chgData name="Francisco Valentin Ramirez Cuevas" userId="e79bf063-6348-4b44-8f45-581164b14c81" providerId="ADAL" clId="{15C0B684-79DD-48C1-A415-7568DEB1E93D}" dt="2022-11-21T18:41:28.177" v="59"/>
          <ac:grpSpMkLst>
            <pc:docMk/>
            <pc:sldMk cId="4042138207" sldId="328"/>
            <ac:grpSpMk id="25" creationId="{D0B875A5-38C9-454F-97F9-3ADFB1FF1713}"/>
          </ac:grpSpMkLst>
        </pc:grpChg>
        <pc:grpChg chg="add del mod topLvl">
          <ac:chgData name="Francisco Valentin Ramirez Cuevas" userId="e79bf063-6348-4b44-8f45-581164b14c81" providerId="ADAL" clId="{15C0B684-79DD-48C1-A415-7568DEB1E93D}" dt="2022-11-21T20:20:09.588" v="333" actId="478"/>
          <ac:grpSpMkLst>
            <pc:docMk/>
            <pc:sldMk cId="4042138207" sldId="328"/>
            <ac:grpSpMk id="29" creationId="{67B0F72F-6E99-43D4-AAAD-9297B6AFF576}"/>
          </ac:grpSpMkLst>
        </pc:grpChg>
        <pc:grpChg chg="mod">
          <ac:chgData name="Francisco Valentin Ramirez Cuevas" userId="e79bf063-6348-4b44-8f45-581164b14c81" providerId="ADAL" clId="{15C0B684-79DD-48C1-A415-7568DEB1E93D}" dt="2022-11-21T18:41:45.231" v="64"/>
          <ac:grpSpMkLst>
            <pc:docMk/>
            <pc:sldMk cId="4042138207" sldId="328"/>
            <ac:grpSpMk id="30" creationId="{A2355AB9-B68A-415E-B158-1E2EBE8AEDC8}"/>
          </ac:grpSpMkLst>
        </pc:grpChg>
        <pc:grpChg chg="add mod topLvl">
          <ac:chgData name="Francisco Valentin Ramirez Cuevas" userId="e79bf063-6348-4b44-8f45-581164b14c81" providerId="ADAL" clId="{15C0B684-79DD-48C1-A415-7568DEB1E93D}" dt="2022-11-21T20:19:20.268" v="323" actId="207"/>
          <ac:grpSpMkLst>
            <pc:docMk/>
            <pc:sldMk cId="4042138207" sldId="328"/>
            <ac:grpSpMk id="37" creationId="{88E6D9E0-C281-48B0-B763-8CB9E66519E5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4:00.546" v="101" actId="165"/>
          <ac:grpSpMkLst>
            <pc:docMk/>
            <pc:sldMk cId="4042138207" sldId="328"/>
            <ac:grpSpMk id="38" creationId="{9680349B-687F-4E68-993B-FC65D11B6202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4:53.835" v="119" actId="165"/>
          <ac:grpSpMkLst>
            <pc:docMk/>
            <pc:sldMk cId="4042138207" sldId="328"/>
            <ac:grpSpMk id="45" creationId="{D1F0E5D0-7953-44B9-9488-3907CF93D19D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5:48.736" v="147" actId="165"/>
          <ac:grpSpMkLst>
            <pc:docMk/>
            <pc:sldMk cId="4042138207" sldId="328"/>
            <ac:grpSpMk id="51" creationId="{6C7045D6-05F1-4D0F-BC0A-E2B621C4FF01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5:48.736" v="147" actId="165"/>
          <ac:grpSpMkLst>
            <pc:docMk/>
            <pc:sldMk cId="4042138207" sldId="328"/>
            <ac:grpSpMk id="52" creationId="{9DF16A8F-03F3-4821-BD64-585470E0BEC7}"/>
          </ac:grpSpMkLst>
        </pc:grpChg>
        <pc:grpChg chg="add del mod">
          <ac:chgData name="Francisco Valentin Ramirez Cuevas" userId="e79bf063-6348-4b44-8f45-581164b14c81" providerId="ADAL" clId="{15C0B684-79DD-48C1-A415-7568DEB1E93D}" dt="2022-11-21T20:22:55.933" v="360" actId="478"/>
          <ac:grpSpMkLst>
            <pc:docMk/>
            <pc:sldMk cId="4042138207" sldId="328"/>
            <ac:grpSpMk id="58" creationId="{8126E13A-64A9-44B9-8D26-17DB725F070C}"/>
          </ac:grpSpMkLst>
        </pc:grpChg>
        <pc:grpChg chg="add mod">
          <ac:chgData name="Francisco Valentin Ramirez Cuevas" userId="e79bf063-6348-4b44-8f45-581164b14c81" providerId="ADAL" clId="{15C0B684-79DD-48C1-A415-7568DEB1E93D}" dt="2022-11-21T20:25:54.295" v="415" actId="14100"/>
          <ac:grpSpMkLst>
            <pc:docMk/>
            <pc:sldMk cId="4042138207" sldId="328"/>
            <ac:grpSpMk id="59" creationId="{F984EA79-C7AB-425F-A02E-F8490A886783}"/>
          </ac:grpSpMkLst>
        </pc:grpChg>
        <pc:grpChg chg="add mod">
          <ac:chgData name="Francisco Valentin Ramirez Cuevas" userId="e79bf063-6348-4b44-8f45-581164b14c81" providerId="ADAL" clId="{15C0B684-79DD-48C1-A415-7568DEB1E93D}" dt="2022-11-21T20:26:01.971" v="417" actId="14100"/>
          <ac:grpSpMkLst>
            <pc:docMk/>
            <pc:sldMk cId="4042138207" sldId="328"/>
            <ac:grpSpMk id="70" creationId="{43DED926-A043-45DB-A721-CD5C22CA01F4}"/>
          </ac:grpSpMkLst>
        </pc:grpChg>
        <pc:grpChg chg="add mod">
          <ac:chgData name="Francisco Valentin Ramirez Cuevas" userId="e79bf063-6348-4b44-8f45-581164b14c81" providerId="ADAL" clId="{15C0B684-79DD-48C1-A415-7568DEB1E93D}" dt="2022-11-21T20:25:58.351" v="416" actId="14100"/>
          <ac:grpSpMkLst>
            <pc:docMk/>
            <pc:sldMk cId="4042138207" sldId="328"/>
            <ac:grpSpMk id="81" creationId="{C380FD5F-7A55-40ED-866E-4296367FF739}"/>
          </ac:grpSpMkLst>
        </pc:grpChg>
        <pc:grpChg chg="add del mod">
          <ac:chgData name="Francisco Valentin Ramirez Cuevas" userId="e79bf063-6348-4b44-8f45-581164b14c81" providerId="ADAL" clId="{15C0B684-79DD-48C1-A415-7568DEB1E93D}" dt="2022-11-21T20:22:54.410" v="359" actId="478"/>
          <ac:grpSpMkLst>
            <pc:docMk/>
            <pc:sldMk cId="4042138207" sldId="328"/>
            <ac:grpSpMk id="92" creationId="{CD57357C-24BB-42EF-9986-407CE570CDA5}"/>
          </ac:grpSpMkLst>
        </pc:grpChg>
        <pc:grpChg chg="add mod ord">
          <ac:chgData name="Francisco Valentin Ramirez Cuevas" userId="e79bf063-6348-4b44-8f45-581164b14c81" providerId="ADAL" clId="{15C0B684-79DD-48C1-A415-7568DEB1E93D}" dt="2022-11-21T20:26:22.689" v="420" actId="14100"/>
          <ac:grpSpMkLst>
            <pc:docMk/>
            <pc:sldMk cId="4042138207" sldId="328"/>
            <ac:grpSpMk id="128" creationId="{940DD581-AFF9-4A2C-BE01-C7DBD19ACDF0}"/>
          </ac:grpSpMkLst>
        </pc:grpChg>
        <pc:grpChg chg="mod">
          <ac:chgData name="Francisco Valentin Ramirez Cuevas" userId="e79bf063-6348-4b44-8f45-581164b14c81" providerId="ADAL" clId="{15C0B684-79DD-48C1-A415-7568DEB1E93D}" dt="2022-11-21T20:21:53.708" v="349"/>
          <ac:grpSpMkLst>
            <pc:docMk/>
            <pc:sldMk cId="4042138207" sldId="328"/>
            <ac:grpSpMk id="129" creationId="{F65F34D3-3F28-42E8-A5AA-7D83A5A62180}"/>
          </ac:grpSpMkLst>
        </pc:grpChg>
        <pc:grpChg chg="add mod">
          <ac:chgData name="Francisco Valentin Ramirez Cuevas" userId="e79bf063-6348-4b44-8f45-581164b14c81" providerId="ADAL" clId="{15C0B684-79DD-48C1-A415-7568DEB1E93D}" dt="2022-11-21T20:23:33.478" v="370" actId="164"/>
          <ac:grpSpMkLst>
            <pc:docMk/>
            <pc:sldMk cId="4042138207" sldId="328"/>
            <ac:grpSpMk id="134" creationId="{7CAF1135-897B-4999-A77B-52D578887BE3}"/>
          </ac:grpSpMkLst>
        </pc:grpChg>
        <pc:picChg chg="del">
          <ac:chgData name="Francisco Valentin Ramirez Cuevas" userId="e79bf063-6348-4b44-8f45-581164b14c81" providerId="ADAL" clId="{15C0B684-79DD-48C1-A415-7568DEB1E93D}" dt="2022-11-21T18:43:22.990" v="90" actId="478"/>
          <ac:picMkLst>
            <pc:docMk/>
            <pc:sldMk cId="4042138207" sldId="328"/>
            <ac:picMk id="6" creationId="{3F6AED1E-7010-73A3-51F8-BF9EE5469AC4}"/>
          </ac:picMkLst>
        </pc:picChg>
        <pc:cxnChg chg="add mod">
          <ac:chgData name="Francisco Valentin Ramirez Cuevas" userId="e79bf063-6348-4b44-8f45-581164b14c81" providerId="ADAL" clId="{15C0B684-79DD-48C1-A415-7568DEB1E93D}" dt="2022-11-21T20:19:44.146" v="327" actId="692"/>
          <ac:cxnSpMkLst>
            <pc:docMk/>
            <pc:sldMk cId="4042138207" sldId="328"/>
            <ac:cxnSpMk id="7" creationId="{1760C8C1-CAE2-4CB3-9971-E4037CF3C931}"/>
          </ac:cxnSpMkLst>
        </pc:cxnChg>
        <pc:cxnChg chg="add mod">
          <ac:chgData name="Francisco Valentin Ramirez Cuevas" userId="e79bf063-6348-4b44-8f45-581164b14c81" providerId="ADAL" clId="{15C0B684-79DD-48C1-A415-7568DEB1E93D}" dt="2022-11-21T20:19:44.146" v="327" actId="692"/>
          <ac:cxnSpMkLst>
            <pc:docMk/>
            <pc:sldMk cId="4042138207" sldId="328"/>
            <ac:cxnSpMk id="8" creationId="{E3C58395-99B2-45E5-A027-F8628CADBCD9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20:19:44.146" v="327" actId="692"/>
          <ac:cxnSpMkLst>
            <pc:docMk/>
            <pc:sldMk cId="4042138207" sldId="328"/>
            <ac:cxnSpMk id="18" creationId="{D52BC290-97A1-4B9A-A68B-154CEF69F015}"/>
          </ac:cxnSpMkLst>
        </pc:cxnChg>
        <pc:cxnChg chg="add del mod">
          <ac:chgData name="Francisco Valentin Ramirez Cuevas" userId="e79bf063-6348-4b44-8f45-581164b14c81" providerId="ADAL" clId="{15C0B684-79DD-48C1-A415-7568DEB1E93D}" dt="2022-11-21T18:41:23.150" v="57" actId="478"/>
          <ac:cxnSpMkLst>
            <pc:docMk/>
            <pc:sldMk cId="4042138207" sldId="328"/>
            <ac:cxnSpMk id="20" creationId="{F23A29CA-6410-49EF-BFAD-7EC6D8EC2B16}"/>
          </ac:cxnSpMkLst>
        </pc:cxnChg>
        <pc:cxnChg chg="mod">
          <ac:chgData name="Francisco Valentin Ramirez Cuevas" userId="e79bf063-6348-4b44-8f45-581164b14c81" providerId="ADAL" clId="{15C0B684-79DD-48C1-A415-7568DEB1E93D}" dt="2022-11-21T20:20:00.898" v="330" actId="692"/>
          <ac:cxnSpMkLst>
            <pc:docMk/>
            <pc:sldMk cId="4042138207" sldId="328"/>
            <ac:cxnSpMk id="26" creationId="{53105C85-EF37-4705-BF06-937270FDE686}"/>
          </ac:cxnSpMkLst>
        </pc:cxnChg>
        <pc:cxnChg chg="mod">
          <ac:chgData name="Francisco Valentin Ramirez Cuevas" userId="e79bf063-6348-4b44-8f45-581164b14c81" providerId="ADAL" clId="{15C0B684-79DD-48C1-A415-7568DEB1E93D}" dt="2022-11-21T20:20:00.898" v="330" actId="692"/>
          <ac:cxnSpMkLst>
            <pc:docMk/>
            <pc:sldMk cId="4042138207" sldId="328"/>
            <ac:cxnSpMk id="27" creationId="{9246A43B-F60E-45C4-89A9-1311EB613BFD}"/>
          </ac:cxnSpMkLst>
        </pc:cxnChg>
        <pc:cxnChg chg="mod">
          <ac:chgData name="Francisco Valentin Ramirez Cuevas" userId="e79bf063-6348-4b44-8f45-581164b14c81" providerId="ADAL" clId="{15C0B684-79DD-48C1-A415-7568DEB1E93D}" dt="2022-11-21T20:20:00.898" v="330" actId="692"/>
          <ac:cxnSpMkLst>
            <pc:docMk/>
            <pc:sldMk cId="4042138207" sldId="328"/>
            <ac:cxnSpMk id="28" creationId="{3E6AC201-6454-488E-9210-FFF4158EC257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0" creationId="{4D6738D1-1BC8-4FCE-BEAB-194B404B6A89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1" creationId="{0279209C-2F1C-417A-B5F8-D98F4F083C5D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2" creationId="{2AD1A1D7-9A4E-45B2-8873-4DA50B9EEA70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3" creationId="{BB37D11F-2FCC-480F-A8DC-952B4B3BD23E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4" creationId="{3385F121-89ED-4616-95E8-54F044C22699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3" creationId="{7965241F-2456-4F05-BF87-B827DF16DC03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4" creationId="{2926686E-F61C-4A8C-BB3E-13BE3D775C4C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5" creationId="{C159289B-C185-4DE0-AA5D-2D01DF3D15C1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6" creationId="{DC10DF96-1E52-428A-9808-4F379D4867E8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7" creationId="{CFB9A80E-DBFF-4112-825A-11E543442FAA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0.921" v="361" actId="478"/>
          <ac:cxnSpMkLst>
            <pc:docMk/>
            <pc:sldMk cId="4042138207" sldId="328"/>
            <ac:cxnSpMk id="60" creationId="{BF97C5FC-9878-4899-9F02-168A130634D9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1" creationId="{A6E6FC0E-D69B-4197-9AB5-898A2BCD8B10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2" creationId="{DB9E6C3D-7046-4095-B5D0-3EC6CAA9F01A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3" creationId="{C2C54508-E834-4257-AED0-BB7E38A5C620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4" creationId="{B4156578-710D-4FD5-8A1E-BF657B9C7272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5" creationId="{79990333-15B9-4662-B778-2C44CCD64979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6" creationId="{5B8C06FE-E457-47E9-A3E9-EC136420E79B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7" creationId="{BD81C61B-B4FD-48C2-97EA-387BD9D3FC1C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8" creationId="{C77A841E-B0D3-4CB6-ABF0-AADA4BDA5B35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6.192" v="364" actId="478"/>
          <ac:cxnSpMkLst>
            <pc:docMk/>
            <pc:sldMk cId="4042138207" sldId="328"/>
            <ac:cxnSpMk id="69" creationId="{25D2E3AE-A49A-4D5D-85B1-15A18766D5D0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2.644" v="362" actId="478"/>
          <ac:cxnSpMkLst>
            <pc:docMk/>
            <pc:sldMk cId="4042138207" sldId="328"/>
            <ac:cxnSpMk id="71" creationId="{FB28C034-0B3B-4641-91E4-7277F3753D2D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2" creationId="{E4C50594-6C12-4EC2-B273-D44E727E9BFC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3" creationId="{85E88C24-E6BA-4A8C-A5D8-FAA701A172A0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4" creationId="{FDB9D8D3-7CA2-4D6D-A68C-1314EFC707DF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5" creationId="{04F0CECF-CEA9-4C84-8D3E-A80DF615A162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6" creationId="{BA07A0FD-5154-427B-B4C4-C7D7A01E24C0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7" creationId="{DAB67EAA-5A5B-4088-B557-9DC5CAB17594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8" creationId="{822D9926-FA5C-4036-ABBC-6B72B7FE2758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9" creationId="{CA9C6A27-7A35-4DDC-80FB-FA9C6F4B23EE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8.172" v="365" actId="478"/>
          <ac:cxnSpMkLst>
            <pc:docMk/>
            <pc:sldMk cId="4042138207" sldId="328"/>
            <ac:cxnSpMk id="80" creationId="{2DFFD456-FFD9-4CA2-B2E3-6D2D85657AC4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4.309" v="363" actId="478"/>
          <ac:cxnSpMkLst>
            <pc:docMk/>
            <pc:sldMk cId="4042138207" sldId="328"/>
            <ac:cxnSpMk id="82" creationId="{D17F83EA-2D51-44B4-818D-8CF844EEDDE7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3" creationId="{7C3CFA98-F8C1-469F-9783-1452CE7B1E05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4" creationId="{158DB34B-D011-418D-8813-06A14DC2401B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5" creationId="{4C46C93C-B34B-4910-AE13-C4500024C1EE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6" creationId="{0E8FED65-1521-4F5F-9423-0E496F09DBF8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7" creationId="{7BC5A60F-F74A-4F5C-A859-16F4F6C6C3FE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8" creationId="{6F0D673C-5D89-4033-BEBC-D58A9DF35641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9" creationId="{29F91481-2E68-4C23-B6A4-76BE862D66DD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90" creationId="{5594B525-4B20-4962-995B-3C11105C00AB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10.330" v="366" actId="478"/>
          <ac:cxnSpMkLst>
            <pc:docMk/>
            <pc:sldMk cId="4042138207" sldId="328"/>
            <ac:cxnSpMk id="91" creationId="{03397F1F-5102-4E5F-8E25-24213734F844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3" creationId="{5319D4AA-B92E-4EBF-A61D-C447692C9C7E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4" creationId="{0EDD6FD7-AC36-4B09-BAD8-075A17DFA599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5" creationId="{DE3CD058-5569-47F3-9E61-80FA4E7B8643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6" creationId="{C873A541-0DE4-4376-A3AD-DEEBC8DA9E11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7" creationId="{85D3EDE5-3A53-489A-A68A-6FC4EE599CAE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8" creationId="{FDB4145C-4F0F-48E9-9923-0494B9892743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9" creationId="{0F640C3F-5B0C-48CD-AE80-BC2FF22D1908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100" creationId="{E8067FC9-EFAD-4F33-9AB8-9D4724FC283E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101" creationId="{0F8E998B-7C14-4CC7-B178-8D9B04D462FA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102" creationId="{ED141EAD-DAC5-4AC7-9824-C561BA9A1080}"/>
          </ac:cxnSpMkLst>
        </pc:cxnChg>
        <pc:cxnChg chg="add mod ord">
          <ac:chgData name="Francisco Valentin Ramirez Cuevas" userId="e79bf063-6348-4b44-8f45-581164b14c81" providerId="ADAL" clId="{15C0B684-79DD-48C1-A415-7568DEB1E93D}" dt="2022-11-21T20:18:24.386" v="306" actId="692"/>
          <ac:cxnSpMkLst>
            <pc:docMk/>
            <pc:sldMk cId="4042138207" sldId="328"/>
            <ac:cxnSpMk id="106" creationId="{605AF48A-42FB-4AAB-BF94-00F8BE39D211}"/>
          </ac:cxnSpMkLst>
        </pc:cxnChg>
        <pc:cxnChg chg="add mod ord">
          <ac:chgData name="Francisco Valentin Ramirez Cuevas" userId="e79bf063-6348-4b44-8f45-581164b14c81" providerId="ADAL" clId="{15C0B684-79DD-48C1-A415-7568DEB1E93D}" dt="2022-11-21T20:20:50.970" v="347" actId="1035"/>
          <ac:cxnSpMkLst>
            <pc:docMk/>
            <pc:sldMk cId="4042138207" sldId="328"/>
            <ac:cxnSpMk id="109" creationId="{2ABE5FFD-4D65-47E0-B038-8FC71A59F245}"/>
          </ac:cxnSpMkLst>
        </pc:cxnChg>
        <pc:cxnChg chg="add mod ord">
          <ac:chgData name="Francisco Valentin Ramirez Cuevas" userId="e79bf063-6348-4b44-8f45-581164b14c81" providerId="ADAL" clId="{15C0B684-79DD-48C1-A415-7568DEB1E93D}" dt="2022-11-21T20:20:40.316" v="341" actId="167"/>
          <ac:cxnSpMkLst>
            <pc:docMk/>
            <pc:sldMk cId="4042138207" sldId="328"/>
            <ac:cxnSpMk id="123" creationId="{0A7077EE-AB77-4BBD-8BC6-4B7CB356D8F5}"/>
          </ac:cxnSpMkLst>
        </pc:cxnChg>
      </pc:sldChg>
      <pc:sldChg chg="delSp add del">
        <pc:chgData name="Francisco Valentin Ramirez Cuevas" userId="e79bf063-6348-4b44-8f45-581164b14c81" providerId="ADAL" clId="{15C0B684-79DD-48C1-A415-7568DEB1E93D}" dt="2022-11-21T18:38:13.065" v="2" actId="2696"/>
        <pc:sldMkLst>
          <pc:docMk/>
          <pc:sldMk cId="1392201355" sldId="330"/>
        </pc:sldMkLst>
        <pc:picChg chg="del">
          <ac:chgData name="Francisco Valentin Ramirez Cuevas" userId="e79bf063-6348-4b44-8f45-581164b14c81" providerId="ADAL" clId="{15C0B684-79DD-48C1-A415-7568DEB1E93D}" dt="2022-11-21T18:38:09.697" v="1" actId="478"/>
          <ac:picMkLst>
            <pc:docMk/>
            <pc:sldMk cId="1392201355" sldId="330"/>
            <ac:picMk id="6" creationId="{3F6AED1E-7010-73A3-51F8-BF9EE5469AC4}"/>
          </ac:picMkLst>
        </pc:picChg>
      </pc:sldChg>
      <pc:sldChg chg="add del">
        <pc:chgData name="Francisco Valentin Ramirez Cuevas" userId="e79bf063-6348-4b44-8f45-581164b14c81" providerId="ADAL" clId="{15C0B684-79DD-48C1-A415-7568DEB1E93D}" dt="2022-11-21T18:38:16.082" v="4" actId="2696"/>
        <pc:sldMkLst>
          <pc:docMk/>
          <pc:sldMk cId="4159300287" sldId="330"/>
        </pc:sldMkLst>
      </pc:sldChg>
    </pc:docChg>
  </pc:docChgLst>
  <pc:docChgLst>
    <pc:chgData name="Francisco Valentin Ramirez Cuevas" userId="e79bf063-6348-4b44-8f45-581164b14c81" providerId="ADAL" clId="{F9151DBC-9C35-4067-974F-10BE28910EC5}"/>
    <pc:docChg chg="undo custSel addSld delSld modSld sldOrd">
      <pc:chgData name="Francisco Valentin Ramirez Cuevas" userId="e79bf063-6348-4b44-8f45-581164b14c81" providerId="ADAL" clId="{F9151DBC-9C35-4067-974F-10BE28910EC5}" dt="2022-11-13T20:06:22.098" v="1877" actId="20577"/>
      <pc:docMkLst>
        <pc:docMk/>
      </pc:docMkLst>
      <pc:sldChg chg="addSp delSp modSp add mod">
        <pc:chgData name="Francisco Valentin Ramirez Cuevas" userId="e79bf063-6348-4b44-8f45-581164b14c81" providerId="ADAL" clId="{F9151DBC-9C35-4067-974F-10BE28910EC5}" dt="2022-11-12T14:33:59.702" v="13" actId="1076"/>
        <pc:sldMkLst>
          <pc:docMk/>
          <pc:sldMk cId="4184172608" sldId="310"/>
        </pc:sldMkLst>
        <pc:picChg chg="add del">
          <ac:chgData name="Francisco Valentin Ramirez Cuevas" userId="e79bf063-6348-4b44-8f45-581164b14c81" providerId="ADAL" clId="{F9151DBC-9C35-4067-974F-10BE28910EC5}" dt="2022-11-12T14:33:46.698" v="3" actId="21"/>
          <ac:picMkLst>
            <pc:docMk/>
            <pc:sldMk cId="4184172608" sldId="310"/>
            <ac:picMk id="3" creationId="{BC27CF27-34CF-35B7-3B6D-B7D9031D8977}"/>
          </ac:picMkLst>
        </pc:picChg>
        <pc:picChg chg="add mod">
          <ac:chgData name="Francisco Valentin Ramirez Cuevas" userId="e79bf063-6348-4b44-8f45-581164b14c81" providerId="ADAL" clId="{F9151DBC-9C35-4067-974F-10BE28910EC5}" dt="2022-11-12T14:33:59.702" v="13" actId="1076"/>
          <ac:picMkLst>
            <pc:docMk/>
            <pc:sldMk cId="4184172608" sldId="310"/>
            <ac:picMk id="4" creationId="{C0203744-3FA1-4250-4AD1-C7962670D2A8}"/>
          </ac:picMkLst>
        </pc:picChg>
        <pc:picChg chg="del">
          <ac:chgData name="Francisco Valentin Ramirez Cuevas" userId="e79bf063-6348-4b44-8f45-581164b14c81" providerId="ADAL" clId="{F9151DBC-9C35-4067-974F-10BE28910EC5}" dt="2022-11-12T14:33:30.185" v="1" actId="478"/>
          <ac:picMkLst>
            <pc:docMk/>
            <pc:sldMk cId="4184172608" sldId="310"/>
            <ac:picMk id="8" creationId="{5CFA87C8-968A-D60E-B960-6E06212F2D6B}"/>
          </ac:picMkLst>
        </pc:picChg>
      </pc:sldChg>
      <pc:sldChg chg="addSp delSp modSp new mod">
        <pc:chgData name="Francisco Valentin Ramirez Cuevas" userId="e79bf063-6348-4b44-8f45-581164b14c81" providerId="ADAL" clId="{F9151DBC-9C35-4067-974F-10BE28910EC5}" dt="2022-11-12T21:58:50.596" v="385" actId="1076"/>
        <pc:sldMkLst>
          <pc:docMk/>
          <pc:sldMk cId="340539960" sldId="311"/>
        </pc:sldMkLst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2" creationId="{9D6EE025-BAF4-2C27-0156-A916D1437A98}"/>
          </ac:spMkLst>
        </pc:spChg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3" creationId="{7C74A8ED-C63F-E682-D636-AB9B9ACE4771}"/>
          </ac:spMkLst>
        </pc:spChg>
        <pc:spChg chg="add del">
          <ac:chgData name="Francisco Valentin Ramirez Cuevas" userId="e79bf063-6348-4b44-8f45-581164b14c81" providerId="ADAL" clId="{F9151DBC-9C35-4067-974F-10BE28910EC5}" dt="2022-11-12T21:40:01.900" v="307" actId="478"/>
          <ac:spMkLst>
            <pc:docMk/>
            <pc:sldMk cId="340539960" sldId="311"/>
            <ac:spMk id="7" creationId="{43698FC9-90E1-4B87-465D-6365E1923A7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18.697" v="370" actId="21"/>
          <ac:spMkLst>
            <pc:docMk/>
            <pc:sldMk cId="340539960" sldId="311"/>
            <ac:spMk id="8" creationId="{51CC59C4-E302-F8B8-B227-8E0C0B626AF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9" creationId="{189E2646-37FC-EB0A-5EA6-164149994DB3}"/>
          </ac:spMkLst>
        </pc:spChg>
        <pc:spChg chg="add mod">
          <ac:chgData name="Francisco Valentin Ramirez Cuevas" userId="e79bf063-6348-4b44-8f45-581164b14c81" providerId="ADAL" clId="{F9151DBC-9C35-4067-974F-10BE28910EC5}" dt="2022-11-12T21:40:39.266" v="326" actId="14100"/>
          <ac:spMkLst>
            <pc:docMk/>
            <pc:sldMk cId="340539960" sldId="311"/>
            <ac:spMk id="10" creationId="{95528C15-5D71-5907-75DD-38D2DAC6DDCF}"/>
          </ac:spMkLst>
        </pc:spChg>
        <pc:spChg chg="add mod">
          <ac:chgData name="Francisco Valentin Ramirez Cuevas" userId="e79bf063-6348-4b44-8f45-581164b14c81" providerId="ADAL" clId="{F9151DBC-9C35-4067-974F-10BE28910EC5}" dt="2022-11-12T21:41:56.409" v="363" actId="403"/>
          <ac:spMkLst>
            <pc:docMk/>
            <pc:sldMk cId="340539960" sldId="311"/>
            <ac:spMk id="11" creationId="{546BCE2E-6BCF-CFFE-19BD-97B12930FF9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12" creationId="{F2DE0EC3-F4A3-1EEC-2DDF-A230FEC1A9C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50.596" v="385" actId="1076"/>
          <ac:spMkLst>
            <pc:docMk/>
            <pc:sldMk cId="340539960" sldId="311"/>
            <ac:spMk id="13" creationId="{CE4D8383-EA1F-004A-FB56-EB0604FA9DD4}"/>
          </ac:spMkLst>
        </pc:spChg>
        <pc:picChg chg="add del">
          <ac:chgData name="Francisco Valentin Ramirez Cuevas" userId="e79bf063-6348-4b44-8f45-581164b14c81" providerId="ADAL" clId="{F9151DBC-9C35-4067-974F-10BE28910EC5}" dt="2022-11-12T15:44:40.264" v="17" actId="21"/>
          <ac:picMkLst>
            <pc:docMk/>
            <pc:sldMk cId="340539960" sldId="311"/>
            <ac:picMk id="5" creationId="{51CF7033-D392-589E-D6CC-120421DC4E2A}"/>
          </ac:picMkLst>
        </pc:picChg>
        <pc:picChg chg="add mod">
          <ac:chgData name="Francisco Valentin Ramirez Cuevas" userId="e79bf063-6348-4b44-8f45-581164b14c81" providerId="ADAL" clId="{F9151DBC-9C35-4067-974F-10BE28910EC5}" dt="2022-11-12T21:41:47.279" v="360" actId="1076"/>
          <ac:picMkLst>
            <pc:docMk/>
            <pc:sldMk cId="340539960" sldId="311"/>
            <ac:picMk id="6" creationId="{3FBE9A37-5B5D-D394-793C-548E339CF168}"/>
          </ac:picMkLst>
        </pc:picChg>
      </pc:sldChg>
      <pc:sldChg chg="addSp delSp modSp add mod">
        <pc:chgData name="Francisco Valentin Ramirez Cuevas" userId="e79bf063-6348-4b44-8f45-581164b14c81" providerId="ADAL" clId="{F9151DBC-9C35-4067-974F-10BE28910EC5}" dt="2022-11-13T16:29:44.351" v="1733" actId="20577"/>
        <pc:sldMkLst>
          <pc:docMk/>
          <pc:sldMk cId="3105085404" sldId="312"/>
        </pc:sldMkLst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" creationId="{F2E27A39-4F88-2AC4-7E08-367FB0D20A1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" creationId="{0A52469C-4B42-7472-6ABF-9183A8F9BB5D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" creationId="{BD82BAF7-DEC9-1F7F-BD20-3B641F67C0FA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5" creationId="{B8377C69-EEE8-2A44-F8CD-F324C5B486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7" creationId="{D191A6E9-3991-CA4B-9CC3-7EB0F514BDC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8" creationId="{9E15DD36-E660-80CD-8FD0-89C1FF2AFF56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5" creationId="{2523436D-089F-431F-874E-1DFCF574368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8" creationId="{7F9D1689-8BC3-5B7F-40D3-A02DDCB65F0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9" creationId="{BECE7FE5-CAC7-F09E-5731-792DF932F22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1" creationId="{826AEDE0-A72A-0F16-5F6A-2C87107F14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5" creationId="{32C9C88C-CFC8-C60D-7CB4-A73E1B95D5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6" creationId="{56A4690A-8EDC-3431-9B00-6C19E8E2F252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7" creationId="{BF53E7A2-2CF2-7DD3-37F0-1FBD797C953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9" creationId="{A920EFBA-859D-8692-E63B-CFA38BB6AEE0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0" creationId="{8EE0424A-C27A-C89B-53B0-5A1A4405F3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1" creationId="{51EE09C2-5118-0692-A5AE-3034FB59F2B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2" creationId="{66788C50-8194-85C4-5BAD-91A6CC60CAD4}"/>
          </ac:spMkLst>
        </pc:spChg>
        <pc:spChg chg="add mod ord topLvl">
          <ac:chgData name="Francisco Valentin Ramirez Cuevas" userId="e79bf063-6348-4b44-8f45-581164b14c81" providerId="ADAL" clId="{F9151DBC-9C35-4067-974F-10BE28910EC5}" dt="2022-11-12T19:20:37.145" v="296" actId="692"/>
          <ac:spMkLst>
            <pc:docMk/>
            <pc:sldMk cId="3105085404" sldId="312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4" creationId="{2A3359EC-A079-B1F7-94F7-469DE0DAE1E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5" creationId="{C648C78E-BF2D-8006-9599-3F5A3777D6E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6" creationId="{541250A7-3F91-D4A2-2879-31D61B937C6E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7" creationId="{45651B83-782A-BE04-61F8-336F5659F701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8" creationId="{394632BF-4B2D-B468-249F-BF54801E54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9" creationId="{079E6FCA-935F-4FE7-0DE4-B5BFF38AEB0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6" creationId="{675D1BCA-F7D7-2492-A98B-32176081591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9" creationId="{24B56A52-7DC9-F093-A1D7-0DE3A262299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0" creationId="{EE95DE3E-AD23-F563-AC45-8ABBB6C748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2" creationId="{929CEC76-F954-0F61-0E84-B2C4F2E208F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6" creationId="{B0D36A7C-7698-20CE-A060-DA460BCF8E4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7" creationId="{A733545F-B932-779B-38D1-4176CA048C6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8" creationId="{0F92FF0C-12D6-963F-9692-88173C59C35C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0" creationId="{75E3CDE6-A37B-5555-92E3-8C0C2C01353D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1" creationId="{E07CEC41-0FBB-6D8A-00DF-2E18ED16933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2" creationId="{D99D1613-CBE2-A66C-0341-369CAA04A3D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3" creationId="{7A6623EF-AA0C-5235-CDA1-CB75A4B06F4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4" creationId="{778B0759-DBE8-154A-72C1-9FF967EE6E1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5" creationId="{CD17DC93-A1B8-CDC8-978D-9ED6E6419D5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6" creationId="{480ACD98-14BF-22AE-F98A-86586B0E802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7" creationId="{6D401FFE-78C1-29AD-2177-31369909B27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8" creationId="{C2108CAE-401F-7E6A-662E-319958A7844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9" creationId="{738775AA-FBB3-9910-8C72-948BEA0128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6" creationId="{84CD77CB-A636-3412-0449-54A7661044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9" creationId="{7E106C15-08F0-3471-F718-B06928F78AD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0" creationId="{FB45556F-296D-6D4D-98CF-3582A24E0A2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2" creationId="{F974E83C-07B2-F475-FC89-A1012B8B17F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6" creationId="{20E5A8AE-FED6-C7D5-B85B-806708BFD907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7" creationId="{D38BC10A-A54D-C83D-AA52-1640C758CB6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8" creationId="{28A9916C-EE21-13E2-A7EE-87CA3BEC6492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20" creationId="{19E6C69D-B9D6-5741-C79B-E1720905D39A}"/>
          </ac:spMkLst>
        </pc:spChg>
        <pc:spChg chg="add mod topLvl">
          <ac:chgData name="Francisco Valentin Ramirez Cuevas" userId="e79bf063-6348-4b44-8f45-581164b14c81" providerId="ADAL" clId="{F9151DBC-9C35-4067-974F-10BE28910EC5}" dt="2022-11-12T21:36:13.659" v="305" actId="20577"/>
          <ac:spMkLst>
            <pc:docMk/>
            <pc:sldMk cId="3105085404" sldId="312"/>
            <ac:spMk id="121" creationId="{282E68C7-2EC7-4057-CDC8-4EEA1A99404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2" creationId="{2C9BDA5A-C29E-A3CC-3951-D0D76EE7B1F7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3" creationId="{E37978B4-A750-6A3E-C480-72A039E4487E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5" creationId="{E4E80AA0-20BA-7DA1-59EB-593EC9D40772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6" creationId="{CECA797B-9B96-AEC6-8F3C-F855CFF73391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7" creationId="{723F9C38-17C8-B945-A73D-D5C1B529D7B6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8" creationId="{AE983603-3BDA-3088-E601-4A7A9AC9C5E3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9" creationId="{26EA29C7-681E-DA36-4812-362E52C62BBA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30" creationId="{4B1C72DA-31B6-8E7C-117A-F0560AD2C176}"/>
          </ac:spMkLst>
        </pc:spChg>
        <pc:spChg chg="add mod topLvl">
          <ac:chgData name="Francisco Valentin Ramirez Cuevas" userId="e79bf063-6348-4b44-8f45-581164b14c81" providerId="ADAL" clId="{F9151DBC-9C35-4067-974F-10BE28910EC5}" dt="2022-11-13T16:29:44.351" v="1733" actId="20577"/>
          <ac:spMkLst>
            <pc:docMk/>
            <pc:sldMk cId="3105085404" sldId="312"/>
            <ac:spMk id="149" creationId="{8BD9BB00-AF38-560F-88A5-D136C847281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1.129" v="286" actId="165"/>
          <ac:spMkLst>
            <pc:docMk/>
            <pc:sldMk cId="3105085404" sldId="312"/>
            <ac:spMk id="150" creationId="{76A0DD72-5AD0-56A6-1A55-9D746659BBDA}"/>
          </ac:spMkLst>
        </pc:spChg>
        <pc:spChg chg="add mod topLvl">
          <ac:chgData name="Francisco Valentin Ramirez Cuevas" userId="e79bf063-6348-4b44-8f45-581164b14c81" providerId="ADAL" clId="{F9151DBC-9C35-4067-974F-10BE28910EC5}" dt="2022-11-13T00:45:02.811" v="386" actId="20577"/>
          <ac:spMkLst>
            <pc:docMk/>
            <pc:sldMk cId="3105085404" sldId="312"/>
            <ac:spMk id="151" creationId="{E494AD00-3028-B81F-4684-BF1822EFCE4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59" creationId="{DED0355F-461C-D071-DEC2-0C7D88F2553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60" creationId="{C2CB24D2-6878-1C51-361A-DD8B54ADCC47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00:55:51.217" v="399" actId="478"/>
          <ac:spMkLst>
            <pc:docMk/>
            <pc:sldMk cId="3105085404" sldId="312"/>
            <ac:spMk id="168" creationId="{EC944FE0-E67C-20D6-9F70-3A1B973195E2}"/>
          </ac:spMkLst>
        </pc:s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9" creationId="{138BEFE2-45FF-5C08-BCBA-63237F21205F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17" creationId="{1DF8CFB3-95A1-496E-E6C4-EE4A0154F849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0" creationId="{0C2737B7-5BCF-9188-C63C-EEFF93C802A3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8" creationId="{ED65D8C5-F53A-DC13-9E81-55967A01410E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0" creationId="{1C6E98D6-B2D8-464D-DDF9-CAE5F820F7CB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8" creationId="{0DD462F5-0E1D-57D5-6A07-96BF0386E008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32.973" v="44" actId="165"/>
          <ac:grpSpMkLst>
            <pc:docMk/>
            <pc:sldMk cId="3105085404" sldId="312"/>
            <ac:grpSpMk id="124" creationId="{8FA141CC-146F-5ABA-0D06-612DA6B04458}"/>
          </ac:grpSpMkLst>
        </pc:grpChg>
        <pc:grpChg chg="add mod topLvl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69" creationId="{4433E87F-C35C-B508-F2E1-A566656DDDD3}"/>
          </ac:grpSpMkLst>
        </pc:grpChg>
        <pc:picChg chg="add del mod ord">
          <ac:chgData name="Francisco Valentin Ramirez Cuevas" userId="e79bf063-6348-4b44-8f45-581164b14c81" providerId="ADAL" clId="{F9151DBC-9C35-4067-974F-10BE28910EC5}" dt="2022-11-12T19:15:50.465" v="178" actId="478"/>
          <ac:picMkLst>
            <pc:docMk/>
            <pc:sldMk cId="3105085404" sldId="312"/>
            <ac:picMk id="6" creationId="{3FBE9A37-5B5D-D394-793C-548E339CF168}"/>
          </ac:picMkLst>
        </pc:pic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0" creationId="{9A544B5A-C8FA-61AD-337A-8DFF5CB8E25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1" creationId="{7A758C57-D583-114C-BA08-329C1D01B4FE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2" creationId="{BFE6FD8D-E6F6-EB21-CD0E-2BE46ADF1BB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3" creationId="{D131DB6B-F3F7-2B80-1C93-4DD509AE361F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4" creationId="{B19E805F-9396-21CE-69C2-E710EE1DB2A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5" creationId="{95B4EC28-A32C-BF0D-CA5A-E8276F580875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6" creationId="{0C7A2AF0-524E-17EA-CFF1-2215EDEDFD0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8" creationId="{CFCB5EC7-8AD7-5BDD-7B53-FE432EF9882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9" creationId="{F67FAAB3-3E7B-9703-1291-88C8F2B0A9B3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0" creationId="{30385749-D44A-40BE-63BC-0F7CA2998AE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1" creationId="{C60E7130-9199-1844-3F9F-BAB250B4BAF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2" creationId="{AB8DDDEB-9C43-8F95-9A48-050BB820303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3" creationId="{A03F56C0-8280-A088-7DC5-777A2253D4E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4" creationId="{5380201F-0F62-1648-122C-4AC9983E7C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6" creationId="{C153A372-61C2-B6DA-545A-A681D77C4AD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7" creationId="{B71CC3EA-D6B9-68D2-8D2F-B7CE4D28ACF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0" creationId="{455AACFE-3DC4-181A-28B6-148CB0E21AF7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2" creationId="{D034B12E-D36E-3C5F-675B-0398C0ECF98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3" creationId="{CB6660D2-A126-F0D4-D582-1EA710149B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4" creationId="{1F8D61C4-5A19-0E68-E8B8-96F209FB46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8" creationId="{27972C45-45AC-9490-3FDA-7D0F037FC86B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1" creationId="{545BFF67-C73D-FD5A-D530-BC8D91922D1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2" creationId="{4994E7AD-8E0D-08D4-4BB9-623B09B1D0C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3" creationId="{76F9CB31-2BBF-DBBF-0F1C-C970F5ED87C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4" creationId="{3C6CEECB-6CDD-5256-5929-6B9DB94D41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5" creationId="{CB6DF98E-828D-D15A-E210-A3EA39376AD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6" creationId="{7DC588ED-5446-D22C-0E17-A2323786756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7" creationId="{E887D8EE-DF62-332E-33B4-7F4A3799BA8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9" creationId="{D506B6F3-B8E8-7D07-FE2B-C7AD7B04FDF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0" creationId="{663F7B72-E9C3-9F18-8D50-0A958CF9E007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1" creationId="{356C1719-03A0-F0D7-03EC-7C87BD6FE7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2" creationId="{11010DF5-2054-8677-9580-78BFD841C54F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3" creationId="{AC971876-0C2F-FC08-3EC5-CAD05F87116A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4" creationId="{5E6F0027-3EFF-52DA-E0C2-78E073C4C606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5" creationId="{23097D80-B5B1-CEC3-F8A9-BA19AA73471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7" creationId="{BAFADAD0-1FE8-5BBB-2DC4-378F73C3DEA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8" creationId="{4F8D596C-E03E-1423-AA7F-09128292089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1" creationId="{8701FA5D-6F8A-478F-7705-21EDBA72108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3" creationId="{CF44CDAB-2A7E-01C6-A2A5-E001BD136D4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4" creationId="{3986AF43-9833-BF8D-721D-FC8CBD028700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5" creationId="{14794CA8-5093-75F4-9F8F-B5F4AD79F99C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9" creationId="{0804AF09-688F-CA81-7360-B57ADC114619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1" creationId="{FF972FEA-F4DE-7224-5C0A-D801B033D1DF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2" creationId="{DB8CF600-1950-6A87-765E-58F2DBA27161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3" creationId="{7CAE92DD-2183-158B-5BA3-DB382E0CFC0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4" creationId="{76739984-443F-FC49-B8E3-AB09B365F64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5" creationId="{0543409F-56A5-77A6-DCED-20FCE08D7B57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6" creationId="{9D103FD8-5647-AD34-221A-8690A4F2256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7" creationId="{27375030-3F0B-01D3-01D8-72E000EEFF0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9" creationId="{CEA30F43-1CFD-0E19-5F42-46FEF504A0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0" creationId="{4C310A91-8BCF-C8D1-FC71-E7C74F483B95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1" creationId="{5B7A9743-61A4-33B1-77B1-01BB1C2ABE83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2" creationId="{FF248BC4-4514-0397-BFFB-741D1E402DB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3" creationId="{A8097B7A-E572-DF02-2E64-E5247A7C25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4" creationId="{0864AF5B-F4D4-4897-A85D-B1787A68D514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5" creationId="{76F39FA4-E50A-236D-815F-CF6C6956213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7" creationId="{7161F3E8-731F-CD12-1B55-4047C615802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8" creationId="{8AADBD11-2065-14F1-62B4-9C1780E01F5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1" creationId="{4F05E764-F723-AD58-740F-93DDA407B85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3" creationId="{356B0543-7B21-610A-BD5A-6E5B755422C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4" creationId="{3AEBAD4C-A27B-DCD0-88DF-16FC3753AF8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5" creationId="{07B70240-5C93-1B46-CC6F-F627CA4E0A9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9" creationId="{928D7B4A-D9BA-965A-591D-22DAFA1A8D59}"/>
          </ac:cxnSpMkLst>
        </pc:cxnChg>
        <pc:cxnChg chg="add del mod topLvl">
          <ac:chgData name="Francisco Valentin Ramirez Cuevas" userId="e79bf063-6348-4b44-8f45-581164b14c81" providerId="ADAL" clId="{F9151DBC-9C35-4067-974F-10BE28910EC5}" dt="2022-11-13T00:56:52.579" v="425" actId="478"/>
          <ac:cxnSpMkLst>
            <pc:docMk/>
            <pc:sldMk cId="3105085404" sldId="312"/>
            <ac:cxnSpMk id="133" creationId="{25C48CF7-C775-9D30-4955-A3E72D545726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9.465" v="97" actId="478"/>
          <ac:cxnSpMkLst>
            <pc:docMk/>
            <pc:sldMk cId="3105085404" sldId="312"/>
            <ac:cxnSpMk id="138" creationId="{26CC7041-EE9C-2CF8-BA85-0029E48BACE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8.413" v="96" actId="478"/>
          <ac:cxnSpMkLst>
            <pc:docMk/>
            <pc:sldMk cId="3105085404" sldId="312"/>
            <ac:cxnSpMk id="139" creationId="{E4ABC051-3A5F-1BC3-A1BA-B9515A97BF6D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7.688" v="95" actId="478"/>
          <ac:cxnSpMkLst>
            <pc:docMk/>
            <pc:sldMk cId="3105085404" sldId="312"/>
            <ac:cxnSpMk id="140" creationId="{8DE8E1C5-11DA-FFAE-0CAD-FA23B87356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6.693" v="94" actId="478"/>
          <ac:cxnSpMkLst>
            <pc:docMk/>
            <pc:sldMk cId="3105085404" sldId="312"/>
            <ac:cxnSpMk id="141" creationId="{7789F6B8-E8E8-2DFF-B7E5-766B794ACBD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32.747" v="86" actId="478"/>
          <ac:cxnSpMkLst>
            <pc:docMk/>
            <pc:sldMk cId="3105085404" sldId="312"/>
            <ac:cxnSpMk id="142" creationId="{63EB07EB-7221-DEBF-60E6-4DAD701F255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43.211" v="90" actId="478"/>
          <ac:cxnSpMkLst>
            <pc:docMk/>
            <pc:sldMk cId="3105085404" sldId="312"/>
            <ac:cxnSpMk id="143" creationId="{2A42A64C-1609-26A3-FC81-A06BA1105591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10.561" v="98" actId="478"/>
          <ac:cxnSpMkLst>
            <pc:docMk/>
            <pc:sldMk cId="3105085404" sldId="312"/>
            <ac:cxnSpMk id="144" creationId="{F8AB7812-6615-BF7A-DAA0-FD319EB5DF9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5.788" v="93" actId="478"/>
          <ac:cxnSpMkLst>
            <pc:docMk/>
            <pc:sldMk cId="3105085404" sldId="312"/>
            <ac:cxnSpMk id="147" creationId="{1DD47A45-D2AD-371C-70A8-89C83C08857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4.568" v="92" actId="478"/>
          <ac:cxnSpMkLst>
            <pc:docMk/>
            <pc:sldMk cId="3105085404" sldId="312"/>
            <ac:cxnSpMk id="148" creationId="{44440729-F1D4-5CBE-408E-AA22F1408B6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3" creationId="{857327D8-2D3E-A2B9-923E-9425AAC63379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6" creationId="{CBC07F9B-A904-635C-3D4E-4331652800BE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2" creationId="{F2188273-F9A3-2726-B52E-C23717C6917B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5" creationId="{01625E63-69E4-68C7-99ED-0E926EE801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2" creationId="{97B9ABFD-394F-63F0-C11F-04675134FBE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4" creationId="{F0AD0D15-E92E-0A86-A721-820FA1095E8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5" creationId="{6A4B54DA-D7EC-CF62-56A2-003B1C84B155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6" creationId="{63A5DE59-0822-80AE-510A-FA93CC59702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7" creationId="{12F6ECEE-5282-CC4D-C602-FA1D681FBE3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8" creationId="{C4E0B8DB-E763-2312-1C86-DE53B10780C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9" creationId="{D4D93C9C-D840-E9B6-ED77-302C4F628E0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0" creationId="{1D9BCB2A-02E1-B0ED-4CD8-44E75B49A82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1" creationId="{B929A18A-3B25-6FCD-E9B3-20A6B9248E2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2" creationId="{7B0254BC-324C-5A25-2516-6ABC98F5B06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3" creationId="{EB8BA0A1-8BE3-45CE-534E-716EAA60FF7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4" creationId="{ADDDD2CB-4DBC-702A-3DB6-0DA1C3161F7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5" creationId="{697F35B8-A61B-76A1-5893-726AB094B0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6" creationId="{B3544B3C-80DF-FFA8-5DC4-9159CEA2544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7" creationId="{5E919680-2D24-8FDA-06F0-E51481C456E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8" creationId="{D20C712E-55AE-3069-92C2-061614DD502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9" creationId="{5A071A07-FE74-FDFB-CAB2-DA439A05A8A9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0" creationId="{98276889-D780-1983-D20B-F09B08D73B82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1" creationId="{F6087908-CF77-8FDA-14C0-ECA43A9DCC37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2" creationId="{8B4AB6F7-9966-5DE2-82FB-BB81CC24735C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3" creationId="{B2A2888F-E722-5A52-D9A0-C50B767B10C2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4" creationId="{EB5FEBA8-2929-E475-9AEB-2133C832225A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5" creationId="{05E18053-2AB5-171B-3C40-FF9EC0FD2D7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6" creationId="{8A9EC2BA-89D8-F41F-C78F-8A8D100F6A24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6:06:24.048" v="1490" actId="1076"/>
        <pc:sldMkLst>
          <pc:docMk/>
          <pc:sldMk cId="3628029878" sldId="313"/>
        </pc:sldMkLst>
        <pc:spChg chg="add mod ord topLvl">
          <ac:chgData name="Francisco Valentin Ramirez Cuevas" userId="e79bf063-6348-4b44-8f45-581164b14c81" providerId="ADAL" clId="{F9151DBC-9C35-4067-974F-10BE28910EC5}" dt="2022-11-13T12:06:25.991" v="829" actId="692"/>
          <ac:spMkLst>
            <pc:docMk/>
            <pc:sldMk cId="3628029878" sldId="313"/>
            <ac:spMk id="7" creationId="{C45E311B-5A60-C614-E59A-19AFC29A56B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7" creationId="{A70BB203-FE3B-A7A1-EC2C-1BF205A18E1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9" creationId="{90A84455-92F1-2AFF-6586-E316AD3F712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0" creationId="{88F3D677-0144-B422-6535-E355EC821B4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1" creationId="{812B8487-D18A-3B6B-937F-7591E55FD9B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2" creationId="{3072F804-29FF-6A24-D93B-53FBCEDCE6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3" creationId="{EBCAA4B8-843B-8DF6-ECCB-9DC7F624B6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4" creationId="{49F02BB9-48BC-E0B1-0DF1-26578CCB4F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5" creationId="{4C8600D0-660A-A1CA-521D-47FD8B7A662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6" creationId="{63CC48E5-9D58-8CBF-07F4-8C20163C50F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7" creationId="{3A4AF06B-5C92-CC53-6919-4ACA19FDAC0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8" creationId="{1621B3E9-CF33-2A07-F000-A589976255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9" creationId="{6DC13A8F-5C7A-6263-EC96-599602DF195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0" creationId="{79B0AD80-7CDD-4A9E-E358-D8FB1BFB786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1" creationId="{4C56BE62-4974-7396-B393-53D6559FE3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2" creationId="{8B8F6B8B-132B-755B-DA5B-E6727D13E3B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4" creationId="{E16CA1F6-199D-78D8-6FBD-E9071CE8A5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5" creationId="{C79C7B62-E19D-E364-F42A-E0D423C622A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6" creationId="{B9248611-CEC1-37EF-4618-D981795CD7D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7" creationId="{889248F5-4498-BD3C-635F-1880CEDC602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8" creationId="{9928D9BB-255F-127A-86EE-0206717AE8E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9" creationId="{F9623290-F492-BF90-D7D1-7BFDAA28EA3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0" creationId="{EB4E405C-23E7-0995-4B38-D68889FE1F5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1" creationId="{8B9BE491-29A7-44F9-228B-C6C781A7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2" creationId="{839A59FC-5A2B-BED3-DB74-76FFE9CB68D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3" creationId="{0486F0F1-1D1F-1416-F03F-E4000973CD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4" creationId="{4CF0D56F-3370-AE5A-BCDC-E5A6542E97F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5" creationId="{F2D13C75-04BC-D85B-3E27-0FA0394187E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6" creationId="{04E00FA9-647D-1EE1-E9B4-EE4E48263E1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7" creationId="{7D55FF25-0C6B-11F0-DB1A-6E35CBEA2BA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8" creationId="{78F7A4A1-B8A8-E00E-F683-640ADCFE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9" creationId="{DDAABE8F-515D-434A-BD03-ACEAC847ADA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0" creationId="{AA88464C-DC38-4271-F1FF-CDAA9003B79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1" creationId="{8EC321D9-B29C-03BA-1D69-E267F1A035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2" creationId="{1218EF2A-3CCF-1AF1-0BBE-EBCD8DDC21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3" creationId="{917458E8-CCFC-D1B0-0D59-18D51D1EAA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4" creationId="{7250392C-38D8-679A-09B9-DAAFA7BC9B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5" creationId="{45DDA8A9-E443-91A4-260A-CC46946FB11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6" creationId="{68D3ACC8-506D-ECC7-F944-A4C1DE569BB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7" creationId="{4A71DA9A-100C-BCC3-F327-0C9D94D8651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8" creationId="{0E46BE9E-155C-BEA5-2CE9-12BE4BABB55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9" creationId="{0116E10F-38DE-2E03-A0E8-28D6FA27D5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0" creationId="{8755BD6E-7013-8ED6-C750-DDD3FE64DE0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1" creationId="{64B7201E-CC12-4F65-1C05-E0A907B81AA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2" creationId="{CC7DCCA1-955B-A2EC-9AD7-CF94AC8AB2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3" creationId="{D1664BD6-10B2-7525-D96F-A0AE29C4E5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4" creationId="{0E942EE2-A879-E425-9F15-8D973C4BFEF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5" creationId="{025C1DB7-02ED-F65E-82A2-5397C1C731F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6" creationId="{8B47EC63-13F0-6B3E-6C14-4CA624EFDA0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7" creationId="{FAB50677-00A9-A360-F078-4EB859532EB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8" creationId="{214A265F-4E4C-91FC-A99F-2F8B83EE5A4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9" creationId="{882509F9-487D-C3EB-296E-2732337FCB3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0" creationId="{E232E2C4-FFB9-CF0C-6733-733BBB9A9F9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1" creationId="{EBE9FC64-AE9E-21AF-97C1-401F2D34FB1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2" creationId="{20BD7418-64AE-1376-A5C1-64296DCC63C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3" creationId="{2AFFEC46-904C-0B0A-2095-3F742F2F9E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4" creationId="{8EEDEF35-CF51-DFDB-D003-CBAB3B57755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5" creationId="{1B306694-B0FB-9B3B-1758-7F7AE81FF0E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6" creationId="{94D359F4-56C8-BD40-5E27-037DC22FCBC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7" creationId="{3CA57175-60DB-C053-9D5E-FCA6E0EC06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8" creationId="{BF58529A-7190-6E97-DD2C-8E1FEF3DBC4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9" creationId="{688BFFAF-F6CC-3477-C527-8478EB4E79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0" creationId="{66157B93-5CE5-D90C-67B3-7A295F1C35A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1" creationId="{9EC0E8E3-6258-447E-DB6F-03AC004251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2" creationId="{31DE96A3-A05D-5AE9-9270-6EB69311458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3" creationId="{FA556891-D636-8870-20F7-F1ECD3344E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4" creationId="{472E9625-FE05-6A6D-4B41-16617FDD9A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5" creationId="{4149BB94-6768-61A1-F2C6-4BDE9404C9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6" creationId="{49BCC4AA-34C0-8642-B047-C255FFE101F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7" creationId="{9FB1DD09-E219-EF88-0A5B-40341F497E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8" creationId="{9E8A8580-71DB-44B2-F45F-F5DED4E1A9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9" creationId="{E1DF205B-7ED3-0EFA-8D60-AEF016E51B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0" creationId="{BD3487C7-61FD-9736-2FBB-673D3298076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1" creationId="{6E074929-79B6-677B-B77E-88494D952F7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2" creationId="{44ABADBF-E412-C396-DF20-5FE5C88FED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3" creationId="{37A05098-E21C-C9AC-F6C1-38B476BC0C9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4" creationId="{1C31E4F4-DFD8-6E5F-5005-E6AC23BEE8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5" creationId="{032171A3-2B68-B970-CE37-C601545F28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6" creationId="{E15BAA01-D010-0DD9-A576-68EB8BF9EBB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7" creationId="{F5686818-C262-7251-5C8F-BC0D87A8B9C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8" creationId="{66C97AB7-BB80-EDE2-2EEF-2FE8A9E3C3F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9" creationId="{258CAFD9-E653-9DC4-8D98-B28004020A0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4" creationId="{4A6E2263-CCC8-2D97-84E1-323076EFE4E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5" creationId="{DA7B78CB-BDB8-F92E-601F-6623023F77B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6" creationId="{77AAB4EC-CD94-E74D-5548-197C8F5A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7" creationId="{E93EC08D-DB86-3103-DAC8-ABE06BE2C6A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8" creationId="{4DF07C4B-94AC-57DE-1289-6BC35A67C05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9" creationId="{3C3E32E3-4F64-2058-BC98-AC3B03F52B0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0" creationId="{E24188DF-2476-9376-07C4-980CFB47681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21" creationId="{282E68C7-2EC7-4057-CDC8-4EEA1A99404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4" creationId="{FA5C24D1-2985-F4FC-44D2-3D6EB0C5C08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2" creationId="{D0FF6BC2-B8E3-2FD4-181A-033D416921C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3" creationId="{E46FA336-383F-E201-E6F2-0CF55835FDC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4" creationId="{2D0664CC-544C-85D5-9321-7118F654E49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5" creationId="{CE12A059-3BCB-5FA6-F78F-23CCBF8E70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6" creationId="{2D18057F-F429-B987-3391-171B547DF5E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7" creationId="{D46D40C9-512B-46D4-EAB1-AC1B6689C05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8" creationId="{A28E61E0-6AB7-C392-B7AE-8E171A02257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9" creationId="{F8E0C0D5-680D-B4BF-B927-1478B4F6AF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0" creationId="{DF94D8AC-6CC0-EF82-92B2-263C32B8A71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1" creationId="{F8063636-4C30-BBA8-46CD-655AA62CFA3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2" creationId="{08853A3C-88C9-E6C5-9831-07817A42A42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3" creationId="{604DBC74-BF7C-D000-219C-CD5F0DC7684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4" creationId="{69895BFE-DC99-1C68-49F0-41C2D8987F1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5" creationId="{7C2CA68A-16FF-6E0F-3615-DE924D4F23D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6" creationId="{2547A025-4B19-F292-7E44-4E27B0E55FF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7" creationId="{2E2CCCBE-2AF6-1278-E88E-7CEBA4C695C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8" creationId="{92BE868C-FA1B-48CC-6E5A-795EB179F49C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49" creationId="{8BD9BB00-AF38-560F-88A5-D136C8472811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0" creationId="{76A0DD72-5AD0-56A6-1A55-9D746659BBD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1" creationId="{E494AD00-3028-B81F-4684-BF1822EFCE4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2" creationId="{25B0CDE7-4AA2-293A-8874-8DF775DA4F9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4" creationId="{6058E2FC-257C-229A-255A-9726EF9D6A5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5" creationId="{A380A9CD-4864-058E-772A-CD6AF6020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7" creationId="{55049566-4046-8174-5E5F-D2C088668E5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8" creationId="{7C853A0A-A86A-80FE-D533-23ECF6F1A1F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9" creationId="{DED0355F-461C-D071-DEC2-0C7D88F25538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60" creationId="{C2CB24D2-6878-1C51-361A-DD8B54ADCC47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1" creationId="{B0E2F24F-5958-3D94-CA03-24770B337F8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3" creationId="{A8557876-2C8F-FBE1-AE6D-1408B923F97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4" creationId="{120C55AA-DD79-CD28-7CC6-CC86AE52F9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6" creationId="{672E26C6-7ACA-A336-3C9F-FAE0BD34FBF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7" creationId="{F9F111CF-A685-1A4E-F5AD-D6F298FA642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8" creationId="{E3767996-CC4B-7A34-9E74-CF9FCD11C26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9" creationId="{D6FB3F16-8040-A03D-8032-0B01F085DED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0" creationId="{E94D0454-3C0D-772D-D99B-D37E5AE280A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1" creationId="{02A5246B-7BAB-CE9C-2DCE-E075830D7E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3" creationId="{D266897E-291C-4414-9181-8C00D90C85D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3" creationId="{4CA90AE9-6620-254B-D49C-971265DFA8B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4" creationId="{BFE39E53-8D68-D8DB-69ED-88F0BD1BEBE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5" creationId="{73118B4E-35D7-E885-570F-EF707E3C53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6" creationId="{B5F76E3D-19D3-DD74-6214-AAADEBF0C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7" creationId="{D978889F-C017-EDC7-B063-C37B0815199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8" creationId="{9814D7EB-8344-7E02-C185-BFF88198985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9" creationId="{3B282D69-DFEE-531F-FFE0-4217811635B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0" creationId="{A2D52FF0-6DCB-41D9-A831-1312BECF872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1" creationId="{A4C23F18-5DD1-B9AE-B7AD-F06FB95C332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2" creationId="{D3BC928E-1214-9C2A-C7B3-111EC0A58F1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3" creationId="{C3467C94-EED5-9FFE-C06D-619F6105724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4" creationId="{F4C49824-AA75-C577-A0D4-792C52D01B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5" creationId="{C8A0638D-6DFB-F44D-EF96-25E6AFD9AD6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6" creationId="{C3CB5BE8-688F-DD78-5049-E28EFA37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7" creationId="{4AC22361-1749-C7E2-5342-3F568858E4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8" creationId="{1FC70740-B326-F007-4600-5B0189692ED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9" creationId="{B0408A1D-FE5C-D825-33F0-8811811FE1B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0" creationId="{E8E0DF52-BCB4-5A77-937B-550625D54F8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1" creationId="{D998D5FA-C311-02DC-0455-A9CC643769E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2" creationId="{4AC1115E-E3B7-41AF-00D9-17E11F5CB94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3" creationId="{94E7EDFF-DCC7-B76E-ED91-BBD68153A0B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4" creationId="{05135810-47BC-C1E0-2352-8FEC527E275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5" creationId="{4879E2B6-BFBF-A1C5-A661-08996A2EFF8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6" creationId="{A66B5E0E-AAC8-DFD9-1D54-8EFA8E9374C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7" creationId="{D459764E-BD57-2493-9E7A-34477FE8E7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8" creationId="{89F36F66-2D10-04DA-EECD-504A73DFCAB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9" creationId="{91938F68-9EC9-7706-1B90-144C1C5832A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0" creationId="{F61D6C28-3758-D325-B494-735F5A74D52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1" creationId="{81187BC5-7704-41A2-3C22-FD84771998C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2" creationId="{853586EC-CAA5-847E-59D7-0614D08C6B6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3" creationId="{A0D9F49E-4569-8157-9D09-8E61EBABF87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4" creationId="{51E9215D-8686-A813-44AE-80C49FEF7A1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5" creationId="{DCA5279D-87F9-E139-091C-F020C04C73F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6" creationId="{8273BC8D-35EF-4F94-FB43-E9F261015A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7" creationId="{BA808ECC-2173-BC77-4D14-D7AF7529995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8" creationId="{937B33FC-61F9-11C6-B42D-5BCF30288A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9" creationId="{766E4677-823D-3F53-C9F1-98911A52488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0" creationId="{129AF697-E1E0-FC0B-1D7A-0B042EF63F7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1" creationId="{53B5CD19-B077-C90D-4725-E5C492B4548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2" creationId="{90D9722B-F206-0EEC-B1B0-DC309C6EFCD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3" creationId="{17266E19-114D-93CD-FC3E-C6EA045D3AC4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9.159" v="679" actId="478"/>
          <ac:spMkLst>
            <pc:docMk/>
            <pc:sldMk cId="3628029878" sldId="313"/>
            <ac:spMk id="235" creationId="{6F8B6770-8D9C-A674-698B-19ECF5F0D149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7.803" v="678" actId="478"/>
          <ac:spMkLst>
            <pc:docMk/>
            <pc:sldMk cId="3628029878" sldId="313"/>
            <ac:spMk id="236" creationId="{2999104F-9291-1FCF-2167-8E46CB8C13FF}"/>
          </ac:spMkLst>
        </pc:spChg>
        <pc:spChg chg="add mod topLvl">
          <ac:chgData name="Francisco Valentin Ramirez Cuevas" userId="e79bf063-6348-4b44-8f45-581164b14c81" providerId="ADAL" clId="{F9151DBC-9C35-4067-974F-10BE28910EC5}" dt="2022-11-13T12:03:29.008" v="774" actId="1076"/>
          <ac:spMkLst>
            <pc:docMk/>
            <pc:sldMk cId="3628029878" sldId="313"/>
            <ac:spMk id="237" creationId="{8BFF5D54-3278-7EDF-667E-2BB2583AE5E6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11:56:34.223" v="683" actId="478"/>
          <ac:spMkLst>
            <pc:docMk/>
            <pc:sldMk cId="3628029878" sldId="313"/>
            <ac:spMk id="238" creationId="{B563CF80-CDDD-BC71-FB03-F503D5E576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6.235" v="677" actId="478"/>
          <ac:spMkLst>
            <pc:docMk/>
            <pc:sldMk cId="3628029878" sldId="313"/>
            <ac:spMk id="239" creationId="{670F462D-500A-5E67-76F0-449E895CD50A}"/>
          </ac:spMkLst>
        </pc:spChg>
        <pc:spChg chg="add mod">
          <ac:chgData name="Francisco Valentin Ramirez Cuevas" userId="e79bf063-6348-4b44-8f45-581164b14c81" providerId="ADAL" clId="{F9151DBC-9C35-4067-974F-10BE28910EC5}" dt="2022-11-13T12:16:20.438" v="1132" actId="20577"/>
          <ac:spMkLst>
            <pc:docMk/>
            <pc:sldMk cId="3628029878" sldId="313"/>
            <ac:spMk id="268" creationId="{FCD6CA12-F4BE-8AB4-8453-0DE1A2C7CE1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47.563" v="1400"/>
          <ac:spMkLst>
            <pc:docMk/>
            <pc:sldMk cId="3628029878" sldId="313"/>
            <ac:spMk id="270" creationId="{1BED1687-3CFF-B914-0FC9-7245061F4E7C}"/>
          </ac:spMkLst>
        </pc:spChg>
        <pc:spChg chg="add del mod ord">
          <ac:chgData name="Francisco Valentin Ramirez Cuevas" userId="e79bf063-6348-4b44-8f45-581164b14c81" providerId="ADAL" clId="{F9151DBC-9C35-4067-974F-10BE28910EC5}" dt="2022-11-13T16:06:24.048" v="1490" actId="1076"/>
          <ac:spMkLst>
            <pc:docMk/>
            <pc:sldMk cId="3628029878" sldId="313"/>
            <ac:spMk id="271" creationId="{07C42955-6842-D0F6-03C0-F4C68C8EC266}"/>
          </ac:spMkLst>
        </pc:spChg>
        <pc:grpChg chg="add del mod">
          <ac:chgData name="Francisco Valentin Ramirez Cuevas" userId="e79bf063-6348-4b44-8f45-581164b14c81" providerId="ADAL" clId="{F9151DBC-9C35-4067-974F-10BE28910EC5}" dt="2022-11-13T11:48:43.508" v="607" actId="165"/>
          <ac:grpSpMkLst>
            <pc:docMk/>
            <pc:sldMk cId="3628029878" sldId="313"/>
            <ac:grpSpMk id="28" creationId="{D80006CA-A4D6-5796-D255-8AEC11E319A1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0:06.698" v="620" actId="21"/>
          <ac:grpSpMkLst>
            <pc:docMk/>
            <pc:sldMk cId="3628029878" sldId="313"/>
            <ac:grpSpMk id="110" creationId="{183E4AB8-7EB7-6B8D-4B91-228963BA1FC2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1:54:51.152" v="662" actId="21"/>
          <ac:grpSpMkLst>
            <pc:docMk/>
            <pc:sldMk cId="3628029878" sldId="313"/>
            <ac:grpSpMk id="111" creationId="{13D3F16F-52FA-A710-9FA9-55EAA91A17F6}"/>
          </ac:grpSpMkLst>
        </pc:grpChg>
        <pc:grpChg chg="add mod ord topLvl">
          <ac:chgData name="Francisco Valentin Ramirez Cuevas" userId="e79bf063-6348-4b44-8f45-581164b14c81" providerId="ADAL" clId="{F9151DBC-9C35-4067-974F-10BE28910EC5}" dt="2022-11-13T11:55:38.126" v="670" actId="167"/>
          <ac:grpSpMkLst>
            <pc:docMk/>
            <pc:sldMk cId="3628029878" sldId="313"/>
            <ac:grpSpMk id="112" creationId="{E2893F3F-F255-C5EF-04E1-0AD88CD2DC92}"/>
          </ac:grpSpMkLst>
        </pc:grpChg>
        <pc:grpChg chg="del">
          <ac:chgData name="Francisco Valentin Ramirez Cuevas" userId="e79bf063-6348-4b44-8f45-581164b14c81" providerId="ADAL" clId="{F9151DBC-9C35-4067-974F-10BE28910EC5}" dt="2022-11-13T11:40:30.667" v="429" actId="478"/>
          <ac:grpSpMkLst>
            <pc:docMk/>
            <pc:sldMk cId="3628029878" sldId="313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4:28.527" v="658" actId="165"/>
          <ac:grpSpMkLst>
            <pc:docMk/>
            <pc:sldMk cId="3628029878" sldId="313"/>
            <ac:grpSpMk id="234" creationId="{34EB9614-EEA1-DDFA-13E3-FE58E003AB8C}"/>
          </ac:grpSpMkLst>
        </pc:grpChg>
        <pc:grpChg chg="add del mod ord">
          <ac:chgData name="Francisco Valentin Ramirez Cuevas" userId="e79bf063-6348-4b44-8f45-581164b14c81" providerId="ADAL" clId="{F9151DBC-9C35-4067-974F-10BE28910EC5}" dt="2022-11-13T11:56:34.223" v="683" actId="478"/>
          <ac:grpSpMkLst>
            <pc:docMk/>
            <pc:sldMk cId="3628029878" sldId="313"/>
            <ac:grpSpMk id="247" creationId="{BB69B2E8-2060-9ACD-1223-8D802D35F854}"/>
          </ac:grpSpMkLst>
        </pc:grpChg>
        <pc:grpChg chg="add mod ord">
          <ac:chgData name="Francisco Valentin Ramirez Cuevas" userId="e79bf063-6348-4b44-8f45-581164b14c81" providerId="ADAL" clId="{F9151DBC-9C35-4067-974F-10BE28910EC5}" dt="2022-11-13T11:55:35.485" v="669" actId="167"/>
          <ac:grpSpMkLst>
            <pc:docMk/>
            <pc:sldMk cId="3628029878" sldId="313"/>
            <ac:grpSpMk id="248" creationId="{5ADFD45A-EF12-717B-3DBE-3CFED31DCFA8}"/>
          </ac:grpSpMkLst>
        </pc:grpChg>
        <pc:picChg chg="add del mod">
          <ac:chgData name="Francisco Valentin Ramirez Cuevas" userId="e79bf063-6348-4b44-8f45-581164b14c81" providerId="ADAL" clId="{F9151DBC-9C35-4067-974F-10BE28910EC5}" dt="2022-11-13T11:40:30.667" v="429" actId="478"/>
          <ac:picMkLst>
            <pc:docMk/>
            <pc:sldMk cId="3628029878" sldId="313"/>
            <ac:picMk id="2" creationId="{2BE07518-25AA-1122-D8F6-267BDD5AA610}"/>
          </ac:picMkLst>
        </pc:picChg>
        <pc:picChg chg="add del mod">
          <ac:chgData name="Francisco Valentin Ramirez Cuevas" userId="e79bf063-6348-4b44-8f45-581164b14c81" providerId="ADAL" clId="{F9151DBC-9C35-4067-974F-10BE28910EC5}" dt="2022-11-13T11:48:30.824" v="606" actId="478"/>
          <ac:picMkLst>
            <pc:docMk/>
            <pc:sldMk cId="3628029878" sldId="313"/>
            <ac:picMk id="3" creationId="{3FFEDB00-5E48-7577-C930-6495A7F925AC}"/>
          </ac:picMkLst>
        </pc:picChg>
        <pc:cxnChg chg="add del mod topLvl">
          <ac:chgData name="Francisco Valentin Ramirez Cuevas" userId="e79bf063-6348-4b44-8f45-581164b14c81" providerId="ADAL" clId="{F9151DBC-9C35-4067-974F-10BE28910EC5}" dt="2022-11-13T11:50:04.721" v="619" actId="164"/>
          <ac:cxnSpMkLst>
            <pc:docMk/>
            <pc:sldMk cId="3628029878" sldId="313"/>
            <ac:cxnSpMk id="5" creationId="{7AC0EDFD-16CE-F089-1BFE-CD97607E1192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9" creationId="{863CA8B4-6ED5-AAD8-DA2E-74B6F590F03D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0" creationId="{C51DFD99-B52C-D79C-FE6A-10A6BFA8EC83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1" creationId="{15DE4639-AF34-957A-6266-C8402E0A9C5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2" creationId="{05876529-EB57-82FB-8F0A-F761893D6771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3" creationId="{F5B00E55-46CD-7E8A-EF33-0F7B29261BB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4" creationId="{92CE58FF-15F7-AB28-2C2C-E0F48AC31B8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5" creationId="{EB527F8A-4A6C-03A1-A442-A21F3542E97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6" creationId="{E319512D-C7CB-E03F-2968-488C4C8D9AA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1" creationId="{5354DC8B-B731-E821-EE31-7961888883E6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2" creationId="{58DF68CC-DBAC-F91D-962B-054E3D25F954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3" creationId="{1F66BBC0-7676-F7D0-72A8-F5F94CF86FD0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4" creationId="{4C27F369-ABFF-74D6-89CE-F0F26791BB0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5" creationId="{B9D8E635-B2C1-EE1E-BC09-02B9F64FD417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6" creationId="{8EE4F1D7-B993-84B0-C4EB-AE170DFF65E5}"/>
          </ac:cxnSpMkLst>
        </pc:cxnChg>
        <pc:cxnChg chg="del mod">
          <ac:chgData name="Francisco Valentin Ramirez Cuevas" userId="e79bf063-6348-4b44-8f45-581164b14c81" providerId="ADAL" clId="{F9151DBC-9C35-4067-974F-10BE28910EC5}" dt="2022-11-13T12:03:09.384" v="771" actId="478"/>
          <ac:cxnSpMkLst>
            <pc:docMk/>
            <pc:sldMk cId="3628029878" sldId="313"/>
            <ac:cxnSpMk id="113" creationId="{9096C825-F2FF-29F0-04BE-3B2B1CC1E06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3" creationId="{857327D8-2D3E-A2B9-923E-9425AAC63379}"/>
          </ac:cxnSpMkLst>
        </pc:cxnChg>
        <pc:cxnChg chg="del mod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6" creationId="{CBC07F9B-A904-635C-3D4E-4331652800B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2" creationId="{F2188273-F9A3-2726-B52E-C23717C691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5" creationId="{01625E63-69E4-68C7-99ED-0E926EE801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2" creationId="{97B9ABFD-394F-63F0-C11F-04675134FBE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4" creationId="{F0AD0D15-E92E-0A86-A721-820FA1095E8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5" creationId="{6A4B54DA-D7EC-CF62-56A2-003B1C84B155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6" creationId="{63A5DE59-0822-80AE-510A-FA93CC59702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7" creationId="{12F6ECEE-5282-CC4D-C602-FA1D681FBE3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8" creationId="{C4E0B8DB-E763-2312-1C86-DE53B10780C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9" creationId="{D4D93C9C-D840-E9B6-ED77-302C4F628E0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0" creationId="{1D9BCB2A-02E1-B0ED-4CD8-44E75B49A82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1" creationId="{B929A18A-3B25-6FCD-E9B3-20A6B9248E2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2" creationId="{7B0254BC-324C-5A25-2516-6ABC98F5B06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3" creationId="{EB8BA0A1-8BE3-45CE-534E-716EAA60FF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4" creationId="{ADDDD2CB-4DBC-702A-3DB6-0DA1C3161F7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5" creationId="{697F35B8-A61B-76A1-5893-726AB094B0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6" creationId="{B3544B3C-80DF-FFA8-5DC4-9159CEA2544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7" creationId="{5E919680-2D24-8FDA-06F0-E51481C456E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8" creationId="{D20C712E-55AE-3069-92C2-061614DD502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9" creationId="{5A071A07-FE74-FDFB-CAB2-DA439A05A8A9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0" creationId="{98276889-D780-1983-D20B-F09B08D73B82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1" creationId="{F6087908-CF77-8FDA-14C0-ECA43A9DCC3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2" creationId="{8B4AB6F7-9966-5DE2-82FB-BB81CC24735C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24.390" v="676" actId="478"/>
          <ac:cxnSpMkLst>
            <pc:docMk/>
            <pc:sldMk cId="3628029878" sldId="313"/>
            <ac:cxnSpMk id="240" creationId="{9726F31D-EC14-1FC4-DA51-93E43D438CFB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32.844" v="682" actId="478"/>
          <ac:cxnSpMkLst>
            <pc:docMk/>
            <pc:sldMk cId="3628029878" sldId="313"/>
            <ac:cxnSpMk id="244" creationId="{167ECA34-BE4F-9F62-127C-F730221F87C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2" creationId="{F4E85C17-E15E-21DE-3662-9DEAB04F12CB}"/>
          </ac:cxnSpMkLst>
        </pc:cxnChg>
        <pc:cxnChg chg="add mod">
          <ac:chgData name="Francisco Valentin Ramirez Cuevas" userId="e79bf063-6348-4b44-8f45-581164b14c81" providerId="ADAL" clId="{F9151DBC-9C35-4067-974F-10BE28910EC5}" dt="2022-11-13T12:03:43.206" v="779" actId="1076"/>
          <ac:cxnSpMkLst>
            <pc:docMk/>
            <pc:sldMk cId="3628029878" sldId="313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1:49.603" v="1426" actId="167"/>
        <pc:sldMkLst>
          <pc:docMk/>
          <pc:sldMk cId="66047999" sldId="316"/>
        </pc:sldMkLst>
        <pc:spChg chg="add del mod">
          <ac:chgData name="Francisco Valentin Ramirez Cuevas" userId="e79bf063-6348-4b44-8f45-581164b14c81" providerId="ADAL" clId="{F9151DBC-9C35-4067-974F-10BE28910EC5}" dt="2022-11-13T12:04:02.889" v="785" actId="478"/>
          <ac:spMkLst>
            <pc:docMk/>
            <pc:sldMk cId="66047999" sldId="316"/>
            <ac:spMk id="2" creationId="{C64C4ACA-936B-6D16-F053-39767F78F8DF}"/>
          </ac:spMkLst>
        </pc:spChg>
        <pc:spChg chg="add mod">
          <ac:chgData name="Francisco Valentin Ramirez Cuevas" userId="e79bf063-6348-4b44-8f45-581164b14c81" providerId="ADAL" clId="{F9151DBC-9C35-4067-974F-10BE28910EC5}" dt="2022-11-13T12:04:52.157" v="794" actId="1076"/>
          <ac:spMkLst>
            <pc:docMk/>
            <pc:sldMk cId="66047999" sldId="316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04:35.560" v="791" actId="692"/>
          <ac:spMkLst>
            <pc:docMk/>
            <pc:sldMk cId="66047999" sldId="316"/>
            <ac:spMk id="7" creationId="{C45E311B-5A60-C614-E59A-19AFC29A56BB}"/>
          </ac:spMkLst>
        </pc:spChg>
        <pc:spChg chg="add mod">
          <ac:chgData name="Francisco Valentin Ramirez Cuevas" userId="e79bf063-6348-4b44-8f45-581164b14c81" providerId="ADAL" clId="{F9151DBC-9C35-4067-974F-10BE28910EC5}" dt="2022-11-13T12:08:25.981" v="898" actId="1076"/>
          <ac:spMkLst>
            <pc:docMk/>
            <pc:sldMk cId="66047999" sldId="316"/>
            <ac:spMk id="8" creationId="{0973FDEC-1A04-7A10-BE13-CB07C655D9DF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9.603" v="1426" actId="167"/>
          <ac:spMkLst>
            <pc:docMk/>
            <pc:sldMk cId="66047999" sldId="316"/>
            <ac:spMk id="9" creationId="{BB7BDD00-1B10-D774-4E36-AD8784FAF383}"/>
          </ac:spMkLst>
        </pc:spChg>
        <pc:spChg chg="mod">
          <ac:chgData name="Francisco Valentin Ramirez Cuevas" userId="e79bf063-6348-4b44-8f45-581164b14c81" providerId="ADAL" clId="{F9151DBC-9C35-4067-974F-10BE28910EC5}" dt="2022-11-13T12:03:58.598" v="783" actId="1076"/>
          <ac:spMkLst>
            <pc:docMk/>
            <pc:sldMk cId="66047999" sldId="316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32.054" v="1135" actId="20577"/>
          <ac:spMkLst>
            <pc:docMk/>
            <pc:sldMk cId="66047999" sldId="316"/>
            <ac:spMk id="268" creationId="{FCD6CA12-F4BE-8AB4-8453-0DE1A2C7CE19}"/>
          </ac:spMkLst>
        </pc:spChg>
        <pc:cxnChg chg="add mod">
          <ac:chgData name="Francisco Valentin Ramirez Cuevas" userId="e79bf063-6348-4b44-8f45-581164b14c81" providerId="ADAL" clId="{F9151DBC-9C35-4067-974F-10BE28910EC5}" dt="2022-11-13T12:05:01.539" v="797" actId="14100"/>
          <ac:cxnSpMkLst>
            <pc:docMk/>
            <pc:sldMk cId="66047999" sldId="316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03:58.598" v="783" actId="1076"/>
          <ac:cxnSpMkLst>
            <pc:docMk/>
            <pc:sldMk cId="66047999" sldId="316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45.594" v="1424" actId="167"/>
        <pc:sldMkLst>
          <pc:docMk/>
          <pc:sldMk cId="3378254574" sldId="317"/>
        </pc:sldMkLst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3" creationId="{DEFA0794-7632-587D-241E-E559C2EF2AC8}"/>
          </ac:spMkLst>
        </pc:spChg>
        <pc:spChg chg="add mod">
          <ac:chgData name="Francisco Valentin Ramirez Cuevas" userId="e79bf063-6348-4b44-8f45-581164b14c81" providerId="ADAL" clId="{F9151DBC-9C35-4067-974F-10BE28910EC5}" dt="2022-11-13T12:08:36.273" v="901" actId="1076"/>
          <ac:spMkLst>
            <pc:docMk/>
            <pc:sldMk cId="3378254574" sldId="317"/>
            <ac:spMk id="5" creationId="{99DDA531-3D10-EB11-5134-008E48762DD9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5.594" v="1424" actId="167"/>
          <ac:spMkLst>
            <pc:docMk/>
            <pc:sldMk cId="3378254574" sldId="317"/>
            <ac:spMk id="6" creationId="{A7B5BD41-BB7F-2774-063C-EB054670EAB6}"/>
          </ac:spMkLst>
        </pc:spChg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42.713" v="1138" actId="20577"/>
          <ac:spMkLst>
            <pc:docMk/>
            <pc:sldMk cId="3378254574" sldId="31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9:12.136" v="1452" actId="2085"/>
        <pc:sldMkLst>
          <pc:docMk/>
          <pc:sldMk cId="2179603924" sldId="318"/>
        </pc:sldMkLst>
        <pc:spChg chg="mod">
          <ac:chgData name="Francisco Valentin Ramirez Cuevas" userId="e79bf063-6348-4b44-8f45-581164b14c81" providerId="ADAL" clId="{F9151DBC-9C35-4067-974F-10BE28910EC5}" dt="2022-11-13T12:09:10.990" v="915" actId="1036"/>
          <ac:spMkLst>
            <pc:docMk/>
            <pc:sldMk cId="2179603924" sldId="318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13:28.440" v="1019" actId="20577"/>
          <ac:spMkLst>
            <pc:docMk/>
            <pc:sldMk cId="2179603924" sldId="318"/>
            <ac:spMk id="5" creationId="{99DDA531-3D10-EB11-5134-008E48762DD9}"/>
          </ac:spMkLst>
        </pc:spChg>
        <pc:spChg chg="add mod">
          <ac:chgData name="Francisco Valentin Ramirez Cuevas" userId="e79bf063-6348-4b44-8f45-581164b14c81" providerId="ADAL" clId="{F9151DBC-9C35-4067-974F-10BE28910EC5}" dt="2022-11-13T12:09:41.379" v="923" actId="1076"/>
          <ac:spMkLst>
            <pc:docMk/>
            <pc:sldMk cId="2179603924" sldId="318"/>
            <ac:spMk id="8" creationId="{B9C08FD4-ABD4-FCC5-35CA-1B195AFD5085}"/>
          </ac:spMkLst>
        </pc:spChg>
        <pc:spChg chg="add mod">
          <ac:chgData name="Francisco Valentin Ramirez Cuevas" userId="e79bf063-6348-4b44-8f45-581164b14c81" providerId="ADAL" clId="{F9151DBC-9C35-4067-974F-10BE28910EC5}" dt="2022-11-13T12:09:54.207" v="928" actId="1076"/>
          <ac:spMkLst>
            <pc:docMk/>
            <pc:sldMk cId="2179603924" sldId="318"/>
            <ac:spMk id="11" creationId="{764AC5FE-347F-A763-6638-09613D3BEB30}"/>
          </ac:spMkLst>
        </pc:spChg>
        <pc:spChg chg="add mod">
          <ac:chgData name="Francisco Valentin Ramirez Cuevas" userId="e79bf063-6348-4b44-8f45-581164b14c81" providerId="ADAL" clId="{F9151DBC-9C35-4067-974F-10BE28910EC5}" dt="2022-11-13T12:09:59.592" v="930" actId="1076"/>
          <ac:spMkLst>
            <pc:docMk/>
            <pc:sldMk cId="2179603924" sldId="318"/>
            <ac:spMk id="12" creationId="{8CF140CF-3C05-3834-916F-39B06F6B38A7}"/>
          </ac:spMkLst>
        </pc:spChg>
        <pc:spChg chg="add mod">
          <ac:chgData name="Francisco Valentin Ramirez Cuevas" userId="e79bf063-6348-4b44-8f45-581164b14c81" providerId="ADAL" clId="{F9151DBC-9C35-4067-974F-10BE28910EC5}" dt="2022-11-13T12:13:43.642" v="1025" actId="1076"/>
          <ac:spMkLst>
            <pc:docMk/>
            <pc:sldMk cId="2179603924" sldId="318"/>
            <ac:spMk id="17" creationId="{50C9F3F0-82C0-8715-EDA3-9CF442E49A7C}"/>
          </ac:spMkLst>
        </pc:spChg>
        <pc:spChg chg="add mod">
          <ac:chgData name="Francisco Valentin Ramirez Cuevas" userId="e79bf063-6348-4b44-8f45-581164b14c81" providerId="ADAL" clId="{F9151DBC-9C35-4067-974F-10BE28910EC5}" dt="2022-11-13T12:13:51.429" v="1029" actId="20577"/>
          <ac:spMkLst>
            <pc:docMk/>
            <pc:sldMk cId="2179603924" sldId="318"/>
            <ac:spMk id="18" creationId="{3E6F218D-C154-9B94-9F2B-F8914D55099E}"/>
          </ac:spMkLst>
        </pc:spChg>
        <pc:spChg chg="add mod">
          <ac:chgData name="Francisco Valentin Ramirez Cuevas" userId="e79bf063-6348-4b44-8f45-581164b14c81" providerId="ADAL" clId="{F9151DBC-9C35-4067-974F-10BE28910EC5}" dt="2022-11-13T12:13:58.298" v="1032" actId="20577"/>
          <ac:spMkLst>
            <pc:docMk/>
            <pc:sldMk cId="2179603924" sldId="318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2:59:12.136" v="1452" actId="2085"/>
          <ac:spMkLst>
            <pc:docMk/>
            <pc:sldMk cId="2179603924" sldId="318"/>
            <ac:spMk id="20" creationId="{A9938E3C-2817-3710-C4B7-02D9F6F14D10}"/>
          </ac:spMkLst>
        </pc:spChg>
        <pc:spChg chg="mod">
          <ac:chgData name="Francisco Valentin Ramirez Cuevas" userId="e79bf063-6348-4b44-8f45-581164b14c81" providerId="ADAL" clId="{F9151DBC-9C35-4067-974F-10BE28910EC5}" dt="2022-11-13T12:10:10.904" v="935" actId="1038"/>
          <ac:spMkLst>
            <pc:docMk/>
            <pc:sldMk cId="2179603924" sldId="318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7:23.202" v="1148" actId="20577"/>
          <ac:spMkLst>
            <pc:docMk/>
            <pc:sldMk cId="2179603924" sldId="318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2:13:32.767" v="1022" actId="1076"/>
          <ac:grpSpMkLst>
            <pc:docMk/>
            <pc:sldMk cId="2179603924" sldId="318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09:46.456" v="925" actId="14100"/>
          <ac:cxnSpMkLst>
            <pc:docMk/>
            <pc:sldMk cId="2179603924" sldId="318"/>
            <ac:cxnSpMk id="4" creationId="{153EE868-7C21-5873-6F96-A2F5729404C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2:09:36.784" v="921" actId="478"/>
          <ac:cxnSpMkLst>
            <pc:docMk/>
            <pc:sldMk cId="2179603924" sldId="318"/>
            <ac:cxnSpMk id="6" creationId="{34B20B58-654C-B332-9B31-0F9649F5F9CA}"/>
          </ac:cxnSpMkLst>
        </pc:cxnChg>
        <pc:cxnChg chg="add mod">
          <ac:chgData name="Francisco Valentin Ramirez Cuevas" userId="e79bf063-6348-4b44-8f45-581164b14c81" providerId="ADAL" clId="{F9151DBC-9C35-4067-974F-10BE28910EC5}" dt="2022-11-13T12:10:06.678" v="933" actId="14100"/>
          <ac:cxnSpMkLst>
            <pc:docMk/>
            <pc:sldMk cId="2179603924" sldId="318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3:15.681" v="1017" actId="14100"/>
          <ac:cxnSpMkLst>
            <pc:docMk/>
            <pc:sldMk cId="2179603924" sldId="318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06.588" v="1827" actId="21"/>
        <pc:sldMkLst>
          <pc:docMk/>
          <pc:sldMk cId="1525259806" sldId="319"/>
        </pc:sldMkLst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4:21.814" v="1821" actId="1076"/>
          <ac:spMkLst>
            <pc:docMk/>
            <pc:sldMk cId="1525259806" sldId="319"/>
            <ac:spMk id="5" creationId="{99DDA531-3D10-EB11-5134-008E48762DD9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1.127" v="1433" actId="478"/>
          <ac:spMkLst>
            <pc:docMk/>
            <pc:sldMk cId="1525259806" sldId="319"/>
            <ac:spMk id="6" creationId="{C384A735-14D6-D2CC-831C-D478AE5D1815}"/>
          </ac:spMkLst>
        </pc:spChg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8" creationId="{B9C08FD4-ABD4-FCC5-35CA-1B195AFD5085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7.014" v="1404"/>
          <ac:spMkLst>
            <pc:docMk/>
            <pc:sldMk cId="1525259806" sldId="319"/>
            <ac:spMk id="9" creationId="{7CEB64AF-6176-E87E-CB52-7A95E353CA4E}"/>
          </ac:spMkLst>
        </pc:spChg>
        <pc:spChg chg="add del mod">
          <ac:chgData name="Francisco Valentin Ramirez Cuevas" userId="e79bf063-6348-4b44-8f45-581164b14c81" providerId="ADAL" clId="{F9151DBC-9C35-4067-974F-10BE28910EC5}" dt="2022-11-13T12:51:02.989" v="1406" actId="478"/>
          <ac:spMkLst>
            <pc:docMk/>
            <pc:sldMk cId="1525259806" sldId="319"/>
            <ac:spMk id="10" creationId="{DF4F063A-BBFF-372A-520D-0DF467CD91E1}"/>
          </ac:spMkLst>
        </pc:spChg>
        <pc:spChg chg="mod">
          <ac:chgData name="Francisco Valentin Ramirez Cuevas" userId="e79bf063-6348-4b44-8f45-581164b14c81" providerId="ADAL" clId="{F9151DBC-9C35-4067-974F-10BE28910EC5}" dt="2022-11-13T12:14:59.264" v="1116" actId="1038"/>
          <ac:spMkLst>
            <pc:docMk/>
            <pc:sldMk cId="1525259806" sldId="319"/>
            <ac:spMk id="11" creationId="{764AC5FE-347F-A763-6638-09613D3BEB30}"/>
          </ac:spMkLst>
        </pc:spChg>
        <pc:spChg chg="mod">
          <ac:chgData name="Francisco Valentin Ramirez Cuevas" userId="e79bf063-6348-4b44-8f45-581164b14c81" providerId="ADAL" clId="{F9151DBC-9C35-4067-974F-10BE28910EC5}" dt="2022-11-13T12:14:46.904" v="1101" actId="1037"/>
          <ac:spMkLst>
            <pc:docMk/>
            <pc:sldMk cId="1525259806" sldId="319"/>
            <ac:spMk id="12" creationId="{8CF140CF-3C05-3834-916F-39B06F6B38A7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3.095" v="1434" actId="478"/>
          <ac:spMkLst>
            <pc:docMk/>
            <pc:sldMk cId="1525259806" sldId="319"/>
            <ac:spMk id="14" creationId="{90D1C4D2-079D-089D-6F5F-0DD019FE988F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6:17.527" v="1438" actId="478"/>
          <ac:spMkLst>
            <pc:docMk/>
            <pc:sldMk cId="1525259806" sldId="319"/>
            <ac:spMk id="15" creationId="{640735E1-0223-130E-6935-41F91C779D13}"/>
          </ac:spMkLst>
        </pc:spChg>
        <pc:spChg chg="add del mod ord">
          <ac:chgData name="Francisco Valentin Ramirez Cuevas" userId="e79bf063-6348-4b44-8f45-581164b14c81" providerId="ADAL" clId="{F9151DBC-9C35-4067-974F-10BE28910EC5}" dt="2022-11-13T13:00:12.381" v="1471" actId="478"/>
          <ac:spMkLst>
            <pc:docMk/>
            <pc:sldMk cId="1525259806" sldId="319"/>
            <ac:spMk id="16" creationId="{93C51075-20A2-F790-8B46-12020A28C5B0}"/>
          </ac:spMkLst>
        </pc:spChg>
        <pc:spChg chg="mod">
          <ac:chgData name="Francisco Valentin Ramirez Cuevas" userId="e79bf063-6348-4b44-8f45-581164b14c81" providerId="ADAL" clId="{F9151DBC-9C35-4067-974F-10BE28910EC5}" dt="2022-11-13T12:15:11.990" v="1119" actId="20577"/>
          <ac:spMkLst>
            <pc:docMk/>
            <pc:sldMk cId="1525259806" sldId="319"/>
            <ac:spMk id="17" creationId="{50C9F3F0-82C0-8715-EDA3-9CF442E49A7C}"/>
          </ac:spMkLst>
        </pc:spChg>
        <pc:spChg chg="mod">
          <ac:chgData name="Francisco Valentin Ramirez Cuevas" userId="e79bf063-6348-4b44-8f45-581164b14c81" providerId="ADAL" clId="{F9151DBC-9C35-4067-974F-10BE28910EC5}" dt="2022-11-13T12:15:15.621" v="1121" actId="20577"/>
          <ac:spMkLst>
            <pc:docMk/>
            <pc:sldMk cId="1525259806" sldId="319"/>
            <ac:spMk id="18" creationId="{3E6F218D-C154-9B94-9F2B-F8914D55099E}"/>
          </ac:spMkLst>
        </pc:spChg>
        <pc:spChg chg="mod">
          <ac:chgData name="Francisco Valentin Ramirez Cuevas" userId="e79bf063-6348-4b44-8f45-581164b14c81" providerId="ADAL" clId="{F9151DBC-9C35-4067-974F-10BE28910EC5}" dt="2022-11-13T12:15:17.146" v="1122" actId="20577"/>
          <ac:spMkLst>
            <pc:docMk/>
            <pc:sldMk cId="1525259806" sldId="319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3:00:25.788" v="1473" actId="167"/>
          <ac:spMkLst>
            <pc:docMk/>
            <pc:sldMk cId="1525259806" sldId="319"/>
            <ac:spMk id="20" creationId="{F3EF53CF-FEC6-7C5E-930F-0A75C6A10AF8}"/>
          </ac:spMkLst>
        </pc:spChg>
        <pc:spChg chg="add del mod">
          <ac:chgData name="Francisco Valentin Ramirez Cuevas" userId="e79bf063-6348-4b44-8f45-581164b14c81" providerId="ADAL" clId="{F9151DBC-9C35-4067-974F-10BE28910EC5}" dt="2022-11-13T20:05:06.588" v="1827" actId="21"/>
          <ac:spMkLst>
            <pc:docMk/>
            <pc:sldMk cId="1525259806" sldId="319"/>
            <ac:spMk id="21" creationId="{B54FD3C6-EEB9-236F-3E93-A31F464EAEB3}"/>
          </ac:spMkLst>
        </pc:spChg>
        <pc:spChg chg="mod">
          <ac:chgData name="Francisco Valentin Ramirez Cuevas" userId="e79bf063-6348-4b44-8f45-581164b14c81" providerId="ADAL" clId="{F9151DBC-9C35-4067-974F-10BE28910EC5}" dt="2022-11-13T12:15:05.920" v="1118" actId="1038"/>
          <ac:spMkLst>
            <pc:docMk/>
            <pc:sldMk cId="1525259806" sldId="319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9:37.110" v="1470" actId="1037"/>
          <ac:spMkLst>
            <pc:docMk/>
            <pc:sldMk cId="1525259806" sldId="319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4:39.357" v="1088" actId="1037"/>
          <ac:cxnSpMkLst>
            <pc:docMk/>
            <pc:sldMk cId="1525259806" sldId="319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14:52.675" v="1107" actId="1035"/>
          <ac:cxnSpMkLst>
            <pc:docMk/>
            <pc:sldMk cId="1525259806" sldId="319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5:25.993" v="1124" actId="14100"/>
          <ac:cxnSpMkLst>
            <pc:docMk/>
            <pc:sldMk cId="1525259806" sldId="319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37.762" v="1420" actId="167"/>
        <pc:sldMkLst>
          <pc:docMk/>
          <pc:sldMk cId="3375683238" sldId="320"/>
        </pc:sldMkLst>
        <pc:spChg chg="add mod ord">
          <ac:chgData name="Francisco Valentin Ramirez Cuevas" userId="e79bf063-6348-4b44-8f45-581164b14c81" providerId="ADAL" clId="{F9151DBC-9C35-4067-974F-10BE28910EC5}" dt="2022-11-13T12:51:37.762" v="1420" actId="167"/>
          <ac:spMkLst>
            <pc:docMk/>
            <pc:sldMk cId="3375683238" sldId="320"/>
            <ac:spMk id="9" creationId="{1D4A7872-9379-CDC7-0DD0-7F817FDB60B1}"/>
          </ac:spMkLst>
        </pc:spChg>
        <pc:spChg chg="mod">
          <ac:chgData name="Francisco Valentin Ramirez Cuevas" userId="e79bf063-6348-4b44-8f45-581164b14c81" providerId="ADAL" clId="{F9151DBC-9C35-4067-974F-10BE28910EC5}" dt="2022-11-13T12:17:59.212" v="1152" actId="1076"/>
          <ac:spMkLst>
            <pc:docMk/>
            <pc:sldMk cId="3375683238" sldId="320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8:46.519" v="1159" actId="1076"/>
          <ac:spMkLst>
            <pc:docMk/>
            <pc:sldMk cId="3375683238" sldId="320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19:10.476" v="1162" actId="14100"/>
          <ac:cxnSpMkLst>
            <pc:docMk/>
            <pc:sldMk cId="3375683238" sldId="320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2:47.071" v="1430" actId="22"/>
        <pc:sldMkLst>
          <pc:docMk/>
          <pc:sldMk cId="4276873593" sldId="321"/>
        </pc:sldMkLst>
        <pc:spChg chg="add mod ord">
          <ac:chgData name="Francisco Valentin Ramirez Cuevas" userId="e79bf063-6348-4b44-8f45-581164b14c81" providerId="ADAL" clId="{F9151DBC-9C35-4067-974F-10BE28910EC5}" dt="2022-11-13T12:51:41.672" v="1422" actId="167"/>
          <ac:spMkLst>
            <pc:docMk/>
            <pc:sldMk cId="4276873593" sldId="321"/>
            <ac:spMk id="2" creationId="{B48F9898-440C-4ACD-8BBC-B863E275B367}"/>
          </ac:spMkLst>
        </pc:spChg>
        <pc:spChg chg="add del">
          <ac:chgData name="Francisco Valentin Ramirez Cuevas" userId="e79bf063-6348-4b44-8f45-581164b14c81" providerId="ADAL" clId="{F9151DBC-9C35-4067-974F-10BE28910EC5}" dt="2022-11-13T12:52:47.071" v="1430" actId="22"/>
          <ac:spMkLst>
            <pc:docMk/>
            <pc:sldMk cId="4276873593" sldId="321"/>
            <ac:spMk id="4" creationId="{0D47E359-FBBC-6638-B4CB-D780EC96891E}"/>
          </ac:spMkLst>
        </pc:spChg>
        <pc:spChg chg="mod">
          <ac:chgData name="Francisco Valentin Ramirez Cuevas" userId="e79bf063-6348-4b44-8f45-581164b14c81" providerId="ADAL" clId="{F9151DBC-9C35-4067-974F-10BE28910EC5}" dt="2022-11-13T12:21:15.034" v="1266" actId="1038"/>
          <ac:spMkLst>
            <pc:docMk/>
            <pc:sldMk cId="4276873593" sldId="321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15.535" v="1291" actId="20577"/>
          <ac:spMkLst>
            <pc:docMk/>
            <pc:sldMk cId="4276873593" sldId="321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1:15.034" v="1266" actId="1038"/>
          <ac:cxnSpMkLst>
            <pc:docMk/>
            <pc:sldMk cId="4276873593" sldId="321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24.359" v="1414" actId="167"/>
        <pc:sldMkLst>
          <pc:docMk/>
          <pc:sldMk cId="704074469" sldId="322"/>
        </pc:sldMkLst>
        <pc:spChg chg="add mod ord">
          <ac:chgData name="Francisco Valentin Ramirez Cuevas" userId="e79bf063-6348-4b44-8f45-581164b14c81" providerId="ADAL" clId="{F9151DBC-9C35-4067-974F-10BE28910EC5}" dt="2022-11-13T12:51:24.359" v="1414" actId="167"/>
          <ac:spMkLst>
            <pc:docMk/>
            <pc:sldMk cId="704074469" sldId="322"/>
            <ac:spMk id="3" creationId="{0F14175B-A2F0-153A-0D07-320645994195}"/>
          </ac:spMkLst>
        </pc:spChg>
        <pc:spChg chg="mod">
          <ac:chgData name="Francisco Valentin Ramirez Cuevas" userId="e79bf063-6348-4b44-8f45-581164b14c81" providerId="ADAL" clId="{F9151DBC-9C35-4067-974F-10BE28910EC5}" dt="2022-11-13T12:22:07.918" v="1270" actId="1076"/>
          <ac:spMkLst>
            <pc:docMk/>
            <pc:sldMk cId="704074469" sldId="322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31.453" v="1292" actId="20577"/>
          <ac:spMkLst>
            <pc:docMk/>
            <pc:sldMk cId="704074469" sldId="322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2:13.184" v="1271" actId="14100"/>
          <ac:cxnSpMkLst>
            <pc:docMk/>
            <pc:sldMk cId="704074469" sldId="322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32.925" v="1835" actId="1076"/>
        <pc:sldMkLst>
          <pc:docMk/>
          <pc:sldMk cId="3486670469" sldId="323"/>
        </pc:sldMkLst>
        <pc:spChg chg="mod">
          <ac:chgData name="Francisco Valentin Ramirez Cuevas" userId="e79bf063-6348-4b44-8f45-581164b14c81" providerId="ADAL" clId="{F9151DBC-9C35-4067-974F-10BE28910EC5}" dt="2022-11-13T12:23:26.210" v="1278" actId="1076"/>
          <ac:spMkLst>
            <pc:docMk/>
            <pc:sldMk cId="3486670469" sldId="323"/>
            <ac:spMk id="3" creationId="{DEFA0794-7632-587D-241E-E559C2EF2AC8}"/>
          </ac:spMkLst>
        </pc:spChg>
        <pc:spChg chg="del mod">
          <ac:chgData name="Francisco Valentin Ramirez Cuevas" userId="e79bf063-6348-4b44-8f45-581164b14c81" providerId="ADAL" clId="{F9151DBC-9C35-4067-974F-10BE28910EC5}" dt="2022-11-13T12:47:10.461" v="1358" actId="478"/>
          <ac:spMkLst>
            <pc:docMk/>
            <pc:sldMk cId="3486670469" sldId="323"/>
            <ac:spMk id="5" creationId="{99DDA531-3D10-EB11-5134-008E48762DD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1.767" v="1402"/>
          <ac:spMkLst>
            <pc:docMk/>
            <pc:sldMk cId="3486670469" sldId="323"/>
            <ac:spMk id="14" creationId="{C9438FD9-DAFE-87B7-0709-E8B9BC61FDA1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20.703" v="1412" actId="167"/>
          <ac:spMkLst>
            <pc:docMk/>
            <pc:sldMk cId="3486670469" sldId="323"/>
            <ac:spMk id="15" creationId="{F904148A-3BF7-8513-C13D-0F8199E2F702}"/>
          </ac:spMkLst>
        </pc:spChg>
        <pc:spChg chg="add mod">
          <ac:chgData name="Francisco Valentin Ramirez Cuevas" userId="e79bf063-6348-4b44-8f45-581164b14c81" providerId="ADAL" clId="{F9151DBC-9C35-4067-974F-10BE28910EC5}" dt="2022-11-13T20:05:32.925" v="1835" actId="1076"/>
          <ac:spMkLst>
            <pc:docMk/>
            <pc:sldMk cId="3486670469" sldId="323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12:23:30.891" v="1279" actId="1076"/>
          <ac:spMkLst>
            <pc:docMk/>
            <pc:sldMk cId="3486670469" sldId="323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3:04:45.288" v="1480" actId="20577"/>
          <ac:spMkLst>
            <pc:docMk/>
            <pc:sldMk cId="3486670469" sldId="323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3:04:43.363" v="1478" actId="1076"/>
          <ac:grpSpMkLst>
            <pc:docMk/>
            <pc:sldMk cId="3486670469" sldId="323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23:30.891" v="1279" actId="1076"/>
          <ac:cxnSpMkLst>
            <pc:docMk/>
            <pc:sldMk cId="3486670469" sldId="323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47:18.057" v="1360" actId="14100"/>
          <ac:cxnSpMkLst>
            <pc:docMk/>
            <pc:sldMk cId="3486670469" sldId="323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8:13.626" v="1450" actId="14100"/>
        <pc:sldMkLst>
          <pc:docMk/>
          <pc:sldMk cId="3796332391" sldId="324"/>
        </pc:sldMkLst>
        <pc:spChg chg="add mod ord">
          <ac:chgData name="Francisco Valentin Ramirez Cuevas" userId="e79bf063-6348-4b44-8f45-581164b14c81" providerId="ADAL" clId="{F9151DBC-9C35-4067-974F-10BE28910EC5}" dt="2022-11-13T12:53:45.313" v="1432" actId="167"/>
          <ac:spMkLst>
            <pc:docMk/>
            <pc:sldMk cId="3796332391" sldId="324"/>
            <ac:spMk id="11" creationId="{C5F11937-1A1F-1153-AA48-6737B069EABC}"/>
          </ac:spMkLst>
        </pc:spChg>
        <pc:spChg chg="mod">
          <ac:chgData name="Francisco Valentin Ramirez Cuevas" userId="e79bf063-6348-4b44-8f45-581164b14c81" providerId="ADAL" clId="{F9151DBC-9C35-4067-974F-10BE28910EC5}" dt="2022-11-13T12:48:14.839" v="1368" actId="1076"/>
          <ac:spMkLst>
            <pc:docMk/>
            <pc:sldMk cId="3796332391" sldId="324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8:10.670" v="1449" actId="1076"/>
          <ac:spMkLst>
            <pc:docMk/>
            <pc:sldMk cId="3796332391" sldId="324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58:13.626" v="1450" actId="14100"/>
          <ac:cxnSpMkLst>
            <pc:docMk/>
            <pc:sldMk cId="3796332391" sldId="324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17.123" v="1410" actId="167"/>
        <pc:sldMkLst>
          <pc:docMk/>
          <pc:sldMk cId="2682045216" sldId="325"/>
        </pc:sldMkLst>
        <pc:spChg chg="add mod ord">
          <ac:chgData name="Francisco Valentin Ramirez Cuevas" userId="e79bf063-6348-4b44-8f45-581164b14c81" providerId="ADAL" clId="{F9151DBC-9C35-4067-974F-10BE28910EC5}" dt="2022-11-13T12:51:17.123" v="1410" actId="167"/>
          <ac:spMkLst>
            <pc:docMk/>
            <pc:sldMk cId="2682045216" sldId="325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2:49:22.692" v="1384" actId="1076"/>
          <ac:spMkLst>
            <pc:docMk/>
            <pc:sldMk cId="2682045216" sldId="325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9:15.458" v="1383" actId="20577"/>
          <ac:spMkLst>
            <pc:docMk/>
            <pc:sldMk cId="2682045216" sldId="325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49:26.963" v="1386" actId="14100"/>
          <ac:cxnSpMkLst>
            <pc:docMk/>
            <pc:sldMk cId="2682045216" sldId="325"/>
            <ac:cxnSpMk id="264" creationId="{E2BD77AA-701D-E84F-E0D5-E2E58028C8C3}"/>
          </ac:cxnSpMkLst>
        </pc:cxnChg>
      </pc:sldChg>
      <pc:sldChg chg="addSp delSp modSp add mod ord">
        <pc:chgData name="Francisco Valentin Ramirez Cuevas" userId="e79bf063-6348-4b44-8f45-581164b14c81" providerId="ADAL" clId="{F9151DBC-9C35-4067-974F-10BE28910EC5}" dt="2022-11-13T18:58:57.347" v="1819" actId="167"/>
        <pc:sldMkLst>
          <pc:docMk/>
          <pc:sldMk cId="4116115746" sldId="326"/>
        </pc:sldMkLst>
        <pc:spChg chg="add mod ord">
          <ac:chgData name="Francisco Valentin Ramirez Cuevas" userId="e79bf063-6348-4b44-8f45-581164b14c81" providerId="ADAL" clId="{F9151DBC-9C35-4067-974F-10BE28910EC5}" dt="2022-11-13T16:28:02.546" v="1720" actId="1076"/>
          <ac:spMkLst>
            <pc:docMk/>
            <pc:sldMk cId="4116115746" sldId="326"/>
            <ac:spMk id="2" creationId="{76FE36A5-B74A-ED1C-1D72-00367F64CB8B}"/>
          </ac:spMkLst>
        </pc:spChg>
        <pc:spChg chg="add mod">
          <ac:chgData name="Francisco Valentin Ramirez Cuevas" userId="e79bf063-6348-4b44-8f45-581164b14c81" providerId="ADAL" clId="{F9151DBC-9C35-4067-974F-10BE28910EC5}" dt="2022-11-13T16:31:18.694" v="1753" actId="1076"/>
          <ac:spMkLst>
            <pc:docMk/>
            <pc:sldMk cId="4116115746" sldId="326"/>
            <ac:spMk id="3" creationId="{F036CCC8-EDCB-02D5-9DF5-E4CE7EFA485B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6" creationId="{101D5B18-2B20-7AA0-C088-1091B12169D5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7" creationId="{C45E311B-5A60-C614-E59A-19AFC29A56BB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8" creationId="{8141E1C6-C269-8699-F307-D3A41D3B004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9" creationId="{5795F672-607F-5187-7DAE-1909F7564F7C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0" creationId="{C48F16A4-7B5D-EB4D-B00D-B6FDD1EF8885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1" creationId="{8F37C14C-AC63-F610-6258-ADE2B33E156E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2" creationId="{9BC5CB93-8F47-767D-34A9-51AE6DB27A2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3" creationId="{8C6BDB40-17D9-9963-00D5-0EC98960898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4" creationId="{E6DD820A-BD04-D805-EBC3-11ADE5065F15}"/>
          </ac:spMkLst>
        </pc:spChg>
        <pc:spChg chg="add mod">
          <ac:chgData name="Francisco Valentin Ramirez Cuevas" userId="e79bf063-6348-4b44-8f45-581164b14c81" providerId="ADAL" clId="{F9151DBC-9C35-4067-974F-10BE28910EC5}" dt="2022-11-13T16:30:50.588" v="1739" actId="1076"/>
          <ac:spMkLst>
            <pc:docMk/>
            <pc:sldMk cId="4116115746" sldId="326"/>
            <ac:spMk id="15" creationId="{ECE574A8-C097-86B7-856C-C133E17105F4}"/>
          </ac:spMkLst>
        </pc:spChg>
        <pc:spChg chg="add mod">
          <ac:chgData name="Francisco Valentin Ramirez Cuevas" userId="e79bf063-6348-4b44-8f45-581164b14c81" providerId="ADAL" clId="{F9151DBC-9C35-4067-974F-10BE28910EC5}" dt="2022-11-13T16:12:18.775" v="1570" actId="1076"/>
          <ac:spMkLst>
            <pc:docMk/>
            <pc:sldMk cId="4116115746" sldId="326"/>
            <ac:spMk id="16" creationId="{E3E6C53C-5A7F-3C79-ABC8-B610C32C8DF9}"/>
          </ac:spMkLst>
        </pc:spChg>
        <pc:spChg chg="add mod">
          <ac:chgData name="Francisco Valentin Ramirez Cuevas" userId="e79bf063-6348-4b44-8f45-581164b14c81" providerId="ADAL" clId="{F9151DBC-9C35-4067-974F-10BE28910EC5}" dt="2022-11-13T16:12:15.297" v="1569" actId="1076"/>
          <ac:spMkLst>
            <pc:docMk/>
            <pc:sldMk cId="4116115746" sldId="326"/>
            <ac:spMk id="17" creationId="{57569AEA-CD5D-AED7-FC7B-6FFCBB1DEFC5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3.485" v="1562" actId="478"/>
          <ac:spMkLst>
            <pc:docMk/>
            <pc:sldMk cId="4116115746" sldId="326"/>
            <ac:spMk id="20" creationId="{38BDA690-AE32-5BDB-943E-17CE7AD87A7A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6.355" v="1564" actId="478"/>
          <ac:spMkLst>
            <pc:docMk/>
            <pc:sldMk cId="4116115746" sldId="326"/>
            <ac:spMk id="21" creationId="{F41D86CC-8C25-96F5-0E5D-109C13FFC5E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5" creationId="{8E649A9D-195B-7A2D-6E94-A3A760547D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6" creationId="{8F9F3474-1059-6D76-259C-672BFECF0E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7" creationId="{7DDC3C11-6A29-09E4-B1B0-88E8B0AF0F1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8" creationId="{1B72114F-EC45-29FC-F572-23079E1C9E4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9" creationId="{6D4EA7F5-BEC6-5D71-CCA0-DFA67906B49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0" creationId="{0C510B24-CCDF-8723-4711-6712F829BB5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1" creationId="{2B2BD16F-2A79-AFA2-4929-EFC34F66FE4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2" creationId="{C2F08E89-C861-5DF0-73FA-76F9FF43F0F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3" creationId="{55BC60DA-0845-3504-FA81-A6E1B7A8006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4" creationId="{CFC5289C-7AFD-5FBF-5B68-A940965008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5" creationId="{8EBE51D3-935F-D219-FAFA-37320065F32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6" creationId="{76EADCB1-D855-FC4B-9B64-C8F6844D11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7" creationId="{201D37A2-FA4F-CF2F-9289-94480E58C67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8" creationId="{56D69F07-9088-7DFF-CE41-94931356F08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9" creationId="{D96C5996-A0A5-0573-78AA-AC31755466E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0" creationId="{6F1FB461-4A43-6E2C-BDFA-513F2F204CA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1" creationId="{586403A7-A326-3C5E-266C-90F1CEECEF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2" creationId="{05D548FF-4414-B368-5740-98A4F599C26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3" creationId="{B2FACBB8-330B-A7F7-F842-BA3EC94E97D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4" creationId="{3F450D5D-0773-8C54-446B-6663DD11A40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5" creationId="{3C48188F-6655-0FBB-C43D-899E02D9249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6" creationId="{175291F4-7B30-218E-4AB3-CAA1EECF7A1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7" creationId="{F06C6DEF-839A-7B90-356B-5A99FC211C9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8" creationId="{C4D08898-D7F3-AD7F-E86B-7350F6F120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9" creationId="{EC7EF9B9-CBA3-D854-4807-1844FA9E7A9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0" creationId="{B84A6B76-95A5-E3D8-55E2-EFC8543092B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1" creationId="{402BEC5E-E2A8-A337-E11F-25B996BD6CA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2" creationId="{0DF6442C-74EA-D197-A011-7D73A3345AA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3" creationId="{0B0864C7-E43D-5EAA-61CF-185494162F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4" creationId="{478D5121-E64F-3076-BFD0-E965C424899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5" creationId="{510BABA5-96BF-72FA-7053-FAE66BAA5F2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6" creationId="{1682C7A1-FFC4-4C1A-8E3E-21D340FD2D5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7" creationId="{4AA9D791-DF7B-C2A2-B995-3463BD71C1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8" creationId="{9F392190-2B4B-D269-19EB-6A5E1B55EB6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9" creationId="{47189836-5B09-BA4D-98A1-D21FCAAF94C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0" creationId="{C26191FB-74FA-EEDD-2AF1-C1B3C8477A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1" creationId="{B63B5AE1-4ED7-612B-B45A-70C88355DDA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2" creationId="{6650B0DD-A0DF-8116-FA34-7E82A1EDD6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3" creationId="{402B2D06-CC01-FA89-00AF-F26736D828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4" creationId="{14ED6D7A-4252-1E44-BB4B-CDCBCD43389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5" creationId="{484B971C-63AD-23F3-E20F-BFBDF8F85A2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6" creationId="{9E58F8C7-124E-0587-FE88-E06DA382F7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7" creationId="{54F599D4-D96D-8B6A-AB8A-754A80CC15F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8" creationId="{4B582A42-6AE6-88E8-873C-4C6FB3A0A0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9" creationId="{CB7B49F8-2F33-BBB5-94D7-5FE5507FC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0" creationId="{3394580B-24EF-50FE-A0B4-B8C42DE3407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1" creationId="{CEA490F3-2610-20E7-13F5-89D439E1872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2" creationId="{331F1504-2ADC-29EF-9991-E6D2488D0C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3" creationId="{AA3C72EC-C6B4-6778-CDAE-019BE11EA64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4" creationId="{B825D133-255E-02F6-2F6D-6952565C5D5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5" creationId="{9BD74C8F-9572-D0C0-D09B-E5D241362FF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6" creationId="{D8C6302E-2E61-296B-7B4D-F902A650B05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7" creationId="{9B4B9EE4-A834-035D-D7D0-73790C210C0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8" creationId="{7B1F8651-7943-317F-8F82-350DC4C8DCF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9" creationId="{1DC7BBC9-24A0-18C8-AEF5-67254C1773E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0" creationId="{33025B81-D068-AD90-13C5-C81B4A1FA6B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1" creationId="{4AAC9DF6-6EB7-AAF3-608B-85AD044634B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2" creationId="{677AE1A2-9393-87B0-5185-4CE62FC034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3" creationId="{4849D20B-5152-364C-C565-C2DF12B0DD5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4" creationId="{EC955A4D-847D-C108-074E-57B10EDD22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5" creationId="{4E447D77-2803-EF07-DFFF-D6E560FBF8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6" creationId="{6D84DC4E-262E-84C8-F108-C85F45E2F0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7" creationId="{468EC044-66F3-5833-C32A-52AFB770CF3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8" creationId="{38A5AE73-26B2-C4C0-62E1-54A8B5954E8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9" creationId="{BC1E0196-EA31-0F40-0945-F5240613022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0" creationId="{3185DDBA-4A7D-0F2B-6F28-33761C32166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1" creationId="{4F63F465-9A97-FF67-B7B5-427DE113775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3" creationId="{61CC4A38-870F-9723-6C34-8397F2E6805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1" creationId="{74EF28FB-E05E-5FC6-8E28-406CC3D2838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2" creationId="{A3634517-5896-C6A1-86C8-42CBC545A44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3" creationId="{BF9EF3A2-902C-0994-CC84-1247F95ACEA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5" creationId="{47B786E7-0DA6-B294-C34A-2328875DAB4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6" creationId="{95988CF3-2679-A095-3653-89BA83F54E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7" creationId="{1E4B5F5B-5B21-A7DA-EF6B-44429F43519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8" creationId="{730B67B5-747A-F705-9905-A809625923A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9" creationId="{31D9CFDB-D3EE-2F6A-A66F-326525C81E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0" creationId="{69C2CA7D-5492-D3EE-AF3C-19B428BDFCF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1" creationId="{E095AE57-875E-B323-68C0-0F32C2E52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49" creationId="{EE9585B8-EBF5-84AC-1375-126CFE269F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0" creationId="{B11E4D75-8CE7-04FB-22F7-8A10E851CF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1" creationId="{76D74707-882A-8EA2-63B9-584DD228568E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3" creationId="{92EC37B2-E6AE-AB49-DDA0-62D964D0094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4" creationId="{B4569F6A-E66A-8148-C598-21864BC383B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5" creationId="{DC6168F3-B0A5-F56A-B407-1CDF0F05120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20.248" v="1652" actId="478"/>
          <ac:spMkLst>
            <pc:docMk/>
            <pc:sldMk cId="4116115746" sldId="326"/>
            <ac:spMk id="186" creationId="{F010692B-D57B-F72C-A4FB-66E59DA8A7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187" creationId="{3D2976EB-1B36-09F1-E437-4AC73ED5AD4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8" creationId="{8AC8E518-9B19-412B-2BF1-18E5DC245BC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9" creationId="{4B4B393B-FF5B-F3E9-7DD1-72712D06137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0" creationId="{E66A76F8-9DC2-D75A-5149-2B95AF381B7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1" creationId="{36048585-AC18-3E76-276F-A4BFDA9D9D85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92" creationId="{5F2AFD68-3637-FFE5-1144-E5D61FA7EFC2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4" creationId="{B5EEDCE3-3C77-3DA3-E655-7E2F890AA54B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5" creationId="{3B389DF7-7D2B-DCE1-471E-23E5DFE6149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7.898" v="1651" actId="478"/>
          <ac:spMkLst>
            <pc:docMk/>
            <pc:sldMk cId="4116115746" sldId="326"/>
            <ac:spMk id="236" creationId="{62D0D2D7-348C-D112-2A64-F9D2C23B66C3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37" creationId="{8BFF5D54-3278-7EDF-667E-2BB2583AE5E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38" creationId="{A28CB2B7-9792-3D66-275C-538B4AC94913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39" creationId="{F007A83A-49CA-C66D-D291-00653656D98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0" creationId="{A3D7D72F-764D-2F65-E6CE-765744C0406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1" creationId="{6DD9B5C7-BA63-D74C-DA6F-4A33C17A09F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2" creationId="{FD6F7C37-15CB-C292-4B11-26866FA54730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3" creationId="{F3040554-1B2D-60E3-8F83-679F04FE490D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4" creationId="{531BC671-CB1C-CC23-C002-3F4220DCE05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5" creationId="{37F439E4-C187-D69F-B464-F649572F87A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5.106" v="1650" actId="478"/>
          <ac:spMkLst>
            <pc:docMk/>
            <pc:sldMk cId="4116115746" sldId="326"/>
            <ac:spMk id="246" creationId="{DE00939D-EE42-4E0A-823A-9359DCD433B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47" creationId="{1F8AD06D-F012-B57C-B512-13F4E3657F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3" creationId="{3415F901-5ACE-9EFC-A86B-881AEDA429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5" creationId="{EBE6AA8F-7057-E288-2214-41F873B97E9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6" creationId="{FDD37630-BA2C-E4CA-9097-68304E24E9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7" creationId="{31281E9F-F159-DDB6-EBFC-9F466E915A4A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68" creationId="{FCD6CA12-F4BE-8AB4-8453-0DE1A2C7CE1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0:57.775" v="1646" actId="478"/>
          <ac:spMkLst>
            <pc:docMk/>
            <pc:sldMk cId="4116115746" sldId="326"/>
            <ac:spMk id="269" creationId="{863C2CCE-1BA3-C7C7-6428-8F0FCB18138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1.232" v="1647" actId="478"/>
          <ac:spMkLst>
            <pc:docMk/>
            <pc:sldMk cId="4116115746" sldId="326"/>
            <ac:spMk id="270" creationId="{B5186C82-AE06-6BFB-D04E-3232CAAF50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5.940" v="1648" actId="478"/>
          <ac:spMkLst>
            <pc:docMk/>
            <pc:sldMk cId="4116115746" sldId="326"/>
            <ac:spMk id="271" creationId="{080D0BCF-E9B2-D165-C310-D64C5002676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7.926" v="1649" actId="478"/>
          <ac:spMkLst>
            <pc:docMk/>
            <pc:sldMk cId="4116115746" sldId="326"/>
            <ac:spMk id="272" creationId="{448520DB-3900-5C37-1EB5-AED339FC7A9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73" creationId="{F8B760B4-7D0B-CA39-D9E7-25F3FF1C736A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4" creationId="{5B0F413D-2C18-E132-DAE8-603BD792F4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5" creationId="{F52F1001-E85E-4571-4E9F-538F95B73F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6" creationId="{7658BA72-1C39-1CC8-6566-31D42768621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7" creationId="{47154F52-009E-CFDA-9F89-A6128ACF3A4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8" creationId="{D5DE098D-D39A-6D11-00ED-EE4940CB1F2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9" creationId="{26DBFDD5-A823-E986-E76A-26292A8387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0" creationId="{1578CA89-0AA1-E82A-4FAD-463975A918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1" creationId="{7A75BBA0-AA04-FDCA-B043-433C2ED2109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82" creationId="{BCFE087A-8A7B-314F-FC95-E89887BAEC8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3" creationId="{7FB39E18-FBDC-F6A7-AF47-45EBB2B41AF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4" creationId="{CBC8DDBA-A99B-BE50-71F2-999B089C3B9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5" creationId="{6DB38AAF-903B-FBC9-53F4-C060D4A4E1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6" creationId="{19EB0FA7-4F8E-3847-45C4-BE33E57EC72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7" creationId="{78F681BF-F99F-F974-7290-4B7C40CE106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8" creationId="{68214C22-A747-E8BE-2A11-530CCE7ED5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9" creationId="{EBBCD3B8-8FA4-2CC3-CD0E-281B7DC4D7A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0" creationId="{CCED2388-BE73-6171-785C-E2030DD357F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1" creationId="{82D2632E-B66B-ACCC-8C01-F7774207E8C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2" creationId="{0DF9E757-7590-DCAF-C331-4492CD77FC0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3" creationId="{6E141242-7396-1F2E-46FE-054DAEE043F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4" creationId="{41823735-42B3-EA89-EF7E-37A9C8C4950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5" creationId="{9FAD27E0-0159-13AE-EE32-4F198CD0149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6" creationId="{E9825D0B-2BE8-E15F-3B5C-4F163BD0D9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7" creationId="{0EA62C87-75D5-72A7-2E86-A644DB2A391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8" creationId="{4140289B-EEB0-7AD6-D093-650CB2829F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9" creationId="{9CFEF55F-0763-BD89-CF22-509A267E14C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0" creationId="{E6164BB8-A3D3-6CD0-3AC3-25A5E76C596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1" creationId="{01DF8289-C7CE-A71D-1100-265603FDFEB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2" creationId="{4EB34E39-3811-59F2-C26B-C80F32EA83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3" creationId="{99506061-8932-3DFE-BE11-101205CFD9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4" creationId="{777E38D0-B054-1D91-A9B0-157404B739E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5" creationId="{F3020BC1-0F7F-6282-4550-4CD3BB9CCEE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6" creationId="{C43ACFA2-3396-AF7C-7C68-0E827BD82E7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7" creationId="{4B3FA16A-F5BF-2BB4-96E6-720224720FC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8" creationId="{1DDD4A38-8351-641C-C0D4-4A966B94E2B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9" creationId="{7911F11A-6746-36CB-75F8-FC46E80CDD1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0" creationId="{A174B1AD-3766-7F5A-6F69-223D384607B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1" creationId="{38FC0363-DFB9-E3CA-0A0D-071A8156C56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2" creationId="{5E8A66EB-0E35-D0AF-F802-419CF4F77B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3" creationId="{1A0ADA36-46FA-F622-1D84-CC441A723F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4" creationId="{6DA78C3E-09C0-F046-F527-F2F4479EFBB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5" creationId="{15F6888C-CDA7-420F-ADCA-D63BC82435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6" creationId="{059E3312-BA14-F193-13D2-1F31B3DEF75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7" creationId="{882E194A-D51D-50E6-AF96-88D5B89A99F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8" creationId="{1F682D75-7C93-8ACE-7C56-7688617C1AC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9" creationId="{88AF4E7C-8B7B-9E4D-4D6A-E3D15E0ABBF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0" creationId="{AFD47F9A-B3D9-DA87-C861-632794852C4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1" creationId="{AD28C285-6AFF-89F4-9439-770DE46612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2" creationId="{7E41247F-F196-F405-C1B6-AE3532BC40B9}"/>
          </ac:spMkLst>
        </pc:spChg>
        <pc:spChg chg="add mod">
          <ac:chgData name="Francisco Valentin Ramirez Cuevas" userId="e79bf063-6348-4b44-8f45-581164b14c81" providerId="ADAL" clId="{F9151DBC-9C35-4067-974F-10BE28910EC5}" dt="2022-11-13T16:16:00.440" v="1623" actId="207"/>
          <ac:spMkLst>
            <pc:docMk/>
            <pc:sldMk cId="4116115746" sldId="326"/>
            <ac:spMk id="359" creationId="{DA4BAD2B-2551-D4D2-E22D-68158F403B8E}"/>
          </ac:spMkLst>
        </pc:spChg>
        <pc:spChg chg="add mod">
          <ac:chgData name="Francisco Valentin Ramirez Cuevas" userId="e79bf063-6348-4b44-8f45-581164b14c81" providerId="ADAL" clId="{F9151DBC-9C35-4067-974F-10BE28910EC5}" dt="2022-11-13T16:41:03.989" v="1770" actId="20577"/>
          <ac:spMkLst>
            <pc:docMk/>
            <pc:sldMk cId="4116115746" sldId="326"/>
            <ac:spMk id="360" creationId="{2A848EE0-6EF8-9E1F-0878-3709265CFD46}"/>
          </ac:spMkLst>
        </pc:spChg>
        <pc:spChg chg="add mod">
          <ac:chgData name="Francisco Valentin Ramirez Cuevas" userId="e79bf063-6348-4b44-8f45-581164b14c81" providerId="ADAL" clId="{F9151DBC-9C35-4067-974F-10BE28910EC5}" dt="2022-11-13T16:31:09.780" v="1750" actId="1076"/>
          <ac:spMkLst>
            <pc:docMk/>
            <pc:sldMk cId="4116115746" sldId="326"/>
            <ac:spMk id="361" creationId="{EACF1B0B-A93D-66DD-7294-99C71070635C}"/>
          </ac:spMkLst>
        </pc:spChg>
        <pc:spChg chg="add mod">
          <ac:chgData name="Francisco Valentin Ramirez Cuevas" userId="e79bf063-6348-4b44-8f45-581164b14c81" providerId="ADAL" clId="{F9151DBC-9C35-4067-974F-10BE28910EC5}" dt="2022-11-13T16:40:51.686" v="1759" actId="20577"/>
          <ac:spMkLst>
            <pc:docMk/>
            <pc:sldMk cId="4116115746" sldId="326"/>
            <ac:spMk id="362" creationId="{E90CA160-FAFD-ADB8-3E5F-329277CC832B}"/>
          </ac:spMkLst>
        </pc:spChg>
        <pc:spChg chg="add mod">
          <ac:chgData name="Francisco Valentin Ramirez Cuevas" userId="e79bf063-6348-4b44-8f45-581164b14c81" providerId="ADAL" clId="{F9151DBC-9C35-4067-974F-10BE28910EC5}" dt="2022-11-13T16:40:48.514" v="1756" actId="20577"/>
          <ac:spMkLst>
            <pc:docMk/>
            <pc:sldMk cId="4116115746" sldId="326"/>
            <ac:spMk id="366" creationId="{E2992D9B-51E5-CBFE-1761-50B4C80BBD44}"/>
          </ac:spMkLst>
        </pc:spChg>
        <pc:spChg chg="add mod">
          <ac:chgData name="Francisco Valentin Ramirez Cuevas" userId="e79bf063-6348-4b44-8f45-581164b14c81" providerId="ADAL" clId="{F9151DBC-9C35-4067-974F-10BE28910EC5}" dt="2022-11-13T16:27:59.499" v="1717" actId="20577"/>
          <ac:spMkLst>
            <pc:docMk/>
            <pc:sldMk cId="4116115746" sldId="326"/>
            <ac:spMk id="367" creationId="{83534C82-73DD-7FE6-7D7A-E9E30338D18D}"/>
          </ac:spMkLst>
        </pc:spChg>
        <pc:spChg chg="add mod">
          <ac:chgData name="Francisco Valentin Ramirez Cuevas" userId="e79bf063-6348-4b44-8f45-581164b14c81" providerId="ADAL" clId="{F9151DBC-9C35-4067-974F-10BE28910EC5}" dt="2022-11-13T16:41:06.939" v="1773" actId="20577"/>
          <ac:spMkLst>
            <pc:docMk/>
            <pc:sldMk cId="4116115746" sldId="326"/>
            <ac:spMk id="368" creationId="{BAAFDF4D-1C30-59F1-D62B-45C8B52068D2}"/>
          </ac:spMkLst>
        </pc:spChg>
        <pc:spChg chg="add mod">
          <ac:chgData name="Francisco Valentin Ramirez Cuevas" userId="e79bf063-6348-4b44-8f45-581164b14c81" providerId="ADAL" clId="{F9151DBC-9C35-4067-974F-10BE28910EC5}" dt="2022-11-13T16:41:00.643" v="1767" actId="20577"/>
          <ac:spMkLst>
            <pc:docMk/>
            <pc:sldMk cId="4116115746" sldId="326"/>
            <ac:spMk id="369" creationId="{CF471E89-4432-8DDC-94F1-D2A0E7852DC8}"/>
          </ac:spMkLst>
        </pc:spChg>
        <pc:spChg chg="add mod">
          <ac:chgData name="Francisco Valentin Ramirez Cuevas" userId="e79bf063-6348-4b44-8f45-581164b14c81" providerId="ADAL" clId="{F9151DBC-9C35-4067-974F-10BE28910EC5}" dt="2022-11-13T16:40:57.192" v="1764" actId="20577"/>
          <ac:spMkLst>
            <pc:docMk/>
            <pc:sldMk cId="4116115746" sldId="326"/>
            <ac:spMk id="370" creationId="{7AADC680-412B-D2DA-E584-82E47D629ABB}"/>
          </ac:spMkLst>
        </pc:spChg>
        <pc:spChg chg="add del mod ord">
          <ac:chgData name="Francisco Valentin Ramirez Cuevas" userId="e79bf063-6348-4b44-8f45-581164b14c81" providerId="ADAL" clId="{F9151DBC-9C35-4067-974F-10BE28910EC5}" dt="2022-11-13T18:58:32.819" v="1816" actId="21"/>
          <ac:spMkLst>
            <pc:docMk/>
            <pc:sldMk cId="4116115746" sldId="326"/>
            <ac:spMk id="371" creationId="{E4A5F44D-7307-E375-67E2-F5506C193DDE}"/>
          </ac:spMkLst>
        </pc:spChg>
        <pc:spChg chg="add mod ord">
          <ac:chgData name="Francisco Valentin Ramirez Cuevas" userId="e79bf063-6348-4b44-8f45-581164b14c81" providerId="ADAL" clId="{F9151DBC-9C35-4067-974F-10BE28910EC5}" dt="2022-11-13T18:58:57.347" v="1819" actId="167"/>
          <ac:spMkLst>
            <pc:docMk/>
            <pc:sldMk cId="4116115746" sldId="326"/>
            <ac:spMk id="372" creationId="{321AEFEB-6EB7-3931-B2EE-003A0DA6D8E2}"/>
          </ac:spMkLst>
        </pc:spChg>
        <pc:grpChg chg="add mod">
          <ac:chgData name="Francisco Valentin Ramirez Cuevas" userId="e79bf063-6348-4b44-8f45-581164b14c81" providerId="ADAL" clId="{F9151DBC-9C35-4067-974F-10BE28910EC5}" dt="2022-11-13T16:31:15.465" v="1752" actId="1076"/>
          <ac:grpSpMkLst>
            <pc:docMk/>
            <pc:sldMk cId="4116115746" sldId="326"/>
            <ac:grpSpMk id="5" creationId="{68546EB9-72B4-5239-53B7-2269B37C993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44" creationId="{6E294E70-CF44-B53F-5F9A-1BB932186770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112" creationId="{E2893F3F-F255-C5EF-04E1-0AD88CD2DC9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153" creationId="{F15FE6D9-023B-B9A6-E6FB-3212078984A1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54.633" v="1525" actId="165"/>
          <ac:grpSpMkLst>
            <pc:docMk/>
            <pc:sldMk cId="4116115746" sldId="326"/>
            <ac:grpSpMk id="182" creationId="{78D39E20-6012-7956-1E33-A14A9A0770F6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248" creationId="{5ADFD45A-EF12-717B-3DBE-3CFED31DCFA8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21.756" v="1520" actId="165"/>
          <ac:grpSpMkLst>
            <pc:docMk/>
            <pc:sldMk cId="4116115746" sldId="326"/>
            <ac:grpSpMk id="323" creationId="{5E2EB988-B1BE-A4FD-A9FB-0FA986CD7A1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8:11.385" v="1516" actId="165"/>
          <ac:grpSpMkLst>
            <pc:docMk/>
            <pc:sldMk cId="4116115746" sldId="326"/>
            <ac:grpSpMk id="338" creationId="{47B10CFF-9E50-A728-0A9A-D09D3AF77843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21:45.863" v="1656" actId="165"/>
          <ac:grpSpMkLst>
            <pc:docMk/>
            <pc:sldMk cId="4116115746" sldId="326"/>
            <ac:grpSpMk id="345" creationId="{12BDDA7A-393C-AE93-4143-85777D8E25B4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2" creationId="{6B2252A3-2303-4FEA-FB10-4DD6CBDE3566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3" creationId="{F69A4E2E-566B-4ABF-C245-B5823965B1BD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14:39.646" v="1606" actId="165"/>
          <ac:grpSpMkLst>
            <pc:docMk/>
            <pc:sldMk cId="4116115746" sldId="326"/>
            <ac:grpSpMk id="354" creationId="{1CA13E05-F2DF-B9A5-5EE9-A0970CE19E6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3:36.951" v="1596" actId="165"/>
          <ac:grpSpMkLst>
            <pc:docMk/>
            <pc:sldMk cId="4116115746" sldId="326"/>
            <ac:grpSpMk id="355" creationId="{BD66DFE0-F719-D1F9-E87A-15DF42B89584}"/>
          </ac:grpSpMkLst>
        </pc:grpChg>
        <pc:grpChg chg="add mod">
          <ac:chgData name="Francisco Valentin Ramirez Cuevas" userId="e79bf063-6348-4b44-8f45-581164b14c81" providerId="ADAL" clId="{F9151DBC-9C35-4067-974F-10BE28910EC5}" dt="2022-11-13T16:14:49.561" v="1610" actId="338"/>
          <ac:grpSpMkLst>
            <pc:docMk/>
            <pc:sldMk cId="4116115746" sldId="326"/>
            <ac:grpSpMk id="356" creationId="{E3A18DE3-C25C-2E48-7475-54482B6245A7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5.715" v="1703" actId="478"/>
          <ac:grpSpMkLst>
            <pc:docMk/>
            <pc:sldMk cId="4116115746" sldId="326"/>
            <ac:grpSpMk id="357" creationId="{8E5D0C6A-6FA0-7BCA-6753-498C7592C540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8.737" v="1704" actId="478"/>
          <ac:grpSpMkLst>
            <pc:docMk/>
            <pc:sldMk cId="4116115746" sldId="326"/>
            <ac:grpSpMk id="358" creationId="{4035ABDC-44AC-93A5-E1C9-677F0990A06B}"/>
          </ac:grpSpMkLst>
        </pc:grpChg>
        <pc:grpChg chg="add mod">
          <ac:chgData name="Francisco Valentin Ramirez Cuevas" userId="e79bf063-6348-4b44-8f45-581164b14c81" providerId="ADAL" clId="{F9151DBC-9C35-4067-974F-10BE28910EC5}" dt="2022-11-13T16:20:32.145" v="1641" actId="164"/>
          <ac:grpSpMkLst>
            <pc:docMk/>
            <pc:sldMk cId="4116115746" sldId="326"/>
            <ac:grpSpMk id="363" creationId="{05EBC18E-209F-604B-BEC2-B36503E0E43B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21:25.448" v="1653" actId="165"/>
          <ac:grpSpMkLst>
            <pc:docMk/>
            <pc:sldMk cId="4116115746" sldId="326"/>
            <ac:grpSpMk id="364" creationId="{FAE0D910-D2BE-7DD1-2597-F3E4AAFFF68E}"/>
          </ac:grpSpMkLst>
        </pc:grpChg>
        <pc:grpChg chg="add mod">
          <ac:chgData name="Francisco Valentin Ramirez Cuevas" userId="e79bf063-6348-4b44-8f45-581164b14c81" providerId="ADAL" clId="{F9151DBC-9C35-4067-974F-10BE28910EC5}" dt="2022-11-13T16:22:46.210" v="1686" actId="14100"/>
          <ac:grpSpMkLst>
            <pc:docMk/>
            <pc:sldMk cId="4116115746" sldId="326"/>
            <ac:grpSpMk id="365" creationId="{89ABC0FD-CE04-8B1D-F3EC-D6711AA507A4}"/>
          </ac:grpSpMkLst>
        </pc:grpChg>
        <pc:cxnChg chg="add del mod">
          <ac:chgData name="Francisco Valentin Ramirez Cuevas" userId="e79bf063-6348-4b44-8f45-581164b14c81" providerId="ADAL" clId="{F9151DBC-9C35-4067-974F-10BE28910EC5}" dt="2022-11-13T16:11:54.585" v="1563" actId="478"/>
          <ac:cxnSpMkLst>
            <pc:docMk/>
            <pc:sldMk cId="4116115746" sldId="326"/>
            <ac:cxnSpMk id="18" creationId="{F525F95C-A267-0F15-969C-4A8F66A72FF6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6:11:52.648" v="1561" actId="478"/>
          <ac:cxnSpMkLst>
            <pc:docMk/>
            <pc:sldMk cId="4116115746" sldId="326"/>
            <ac:cxnSpMk id="19" creationId="{4E66456E-AD30-DC4D-2A94-4EA5BAE0356D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0.920" v="1568" actId="1076"/>
          <ac:cxnSpMkLst>
            <pc:docMk/>
            <pc:sldMk cId="4116115746" sldId="326"/>
            <ac:cxnSpMk id="22" creationId="{1640C92A-5607-E384-DCFC-386CA9A34EDC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5.297" v="1569" actId="1076"/>
          <ac:cxnSpMkLst>
            <pc:docMk/>
            <pc:sldMk cId="4116115746" sldId="326"/>
            <ac:cxnSpMk id="23" creationId="{A90B144F-02E0-7675-A0DE-A298CB41104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4" creationId="{C2B6373A-6D18-E353-D706-6E0F381D365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5" creationId="{5F07ED75-8878-D255-33DC-0B9678EB58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6" creationId="{B1790118-6FD5-BB6F-B3F4-75E7A69141A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7" creationId="{530212AB-73A6-D796-22A9-247D9897B1A3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8" creationId="{635647ED-FB13-4CEE-C3F9-6E1F359E3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9" creationId="{1FBD6364-E5CB-1FD2-1872-DF9555CF63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0" creationId="{309B2DE7-E661-D22B-8496-747A717052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1" creationId="{C3F0036C-2275-7C66-4EFD-1FA344D4D16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2" creationId="{B1EF8259-2A74-9C5C-5779-AE31B1EB0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3" creationId="{FDD744F6-03F0-0814-6988-D4ACD6F2C678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4" creationId="{F6CCC981-07C9-FF48-A800-4444E924CA3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5" creationId="{B88F3BFF-8607-1C68-65EC-8A9F3EA8A0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6" creationId="{CE7DB2DC-3674-B8CA-D84B-32F9C72F4542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7" creationId="{5FFB0A28-5C20-C1F8-C848-A1F2D520E02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8" creationId="{DD272544-E999-48E1-8C85-5242385A2F87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9" creationId="{15FC88DF-0542-B397-8B73-DF40A2398A09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0" creationId="{C37E03F8-BD25-FB5B-0B84-9EBC40BE0786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1" creationId="{97147A55-F5D8-A4F6-71C3-9489E14C1A2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2" creationId="{269263B6-FFE2-19B9-0712-E9B9738425EF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3" creationId="{609D843F-F294-8815-966D-FFC8F07B9CA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6" creationId="{CAE9DA9D-F18B-CDA7-6D38-CFEF15189DB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9" creationId="{2814A117-2EB0-B825-A466-57DA03E623F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0" creationId="{4ED9465E-2FE5-6484-D625-188304F0FE5F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2" creationId="{686B9F6E-158E-8BEC-96D7-2099F111B66A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5" creationId="{8F9F3C88-C116-AC0C-A7AB-AAD3284DBB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2" creationId="{76B3F7D5-4F0B-F0A6-A2B8-0E61BF638B8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4" creationId="{CCB1524D-7082-E752-6512-7BF61F8FB24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5" creationId="{C57F90B5-CFE9-9DF5-A037-F9E1D2C17EF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6" creationId="{D4BC24E7-BC8B-8C73-6CF8-1ADDE5DFF570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7" creationId="{4DC88E53-1E51-09BE-FC32-4A0BE6201BB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8" creationId="{644105BB-4181-AC8C-FF76-28190DD86F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9" creationId="{AC0CCCA4-AD3C-6030-F946-D79B83CE9FF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0" creationId="{2CDD3AC9-3593-A87A-3DCD-730F16CFFDC3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1" creationId="{8B59A2E9-97F6-8BD7-E010-B31047B2B784}"/>
          </ac:cxnSpMkLst>
        </pc:cxnChg>
        <pc:cxnChg chg="del mod">
          <ac:chgData name="Francisco Valentin Ramirez Cuevas" userId="e79bf063-6348-4b44-8f45-581164b14c81" providerId="ADAL" clId="{F9151DBC-9C35-4067-974F-10BE28910EC5}" dt="2022-11-13T16:06:05.490" v="1482" actId="478"/>
          <ac:cxnSpMkLst>
            <pc:docMk/>
            <pc:sldMk cId="4116115746" sldId="326"/>
            <ac:cxnSpMk id="264" creationId="{E2BD77AA-701D-E84F-E0D5-E2E58028C8C3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8.458" v="1523" actId="478"/>
          <ac:cxnSpMkLst>
            <pc:docMk/>
            <pc:sldMk cId="4116115746" sldId="326"/>
            <ac:cxnSpMk id="324" creationId="{A7BE2214-4A07-C4E2-B36E-F7BE0FAB0AF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7.146" v="1522" actId="478"/>
          <ac:cxnSpMkLst>
            <pc:docMk/>
            <pc:sldMk cId="4116115746" sldId="326"/>
            <ac:cxnSpMk id="325" creationId="{F3B919ED-E6AD-CEBD-1852-F06A09726872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5.352" v="1521" actId="478"/>
          <ac:cxnSpMkLst>
            <pc:docMk/>
            <pc:sldMk cId="4116115746" sldId="326"/>
            <ac:cxnSpMk id="326" creationId="{1A7F94B0-4992-2EE1-D50B-43E50041FDA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21.335" v="1555" actId="478"/>
          <ac:cxnSpMkLst>
            <pc:docMk/>
            <pc:sldMk cId="4116115746" sldId="326"/>
            <ac:cxnSpMk id="327" creationId="{F9FB9615-76AB-BACE-26D9-DAD2E7C46C77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3.652" v="1608" actId="478"/>
          <ac:cxnSpMkLst>
            <pc:docMk/>
            <pc:sldMk cId="4116115746" sldId="326"/>
            <ac:cxnSpMk id="328" creationId="{A30A5B7D-A2ED-C034-0318-670678566054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29" creationId="{7F5822CA-7077-4C92-1326-48B1CA8198FF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30" creationId="{1FB218B6-ED4C-18B3-0CA7-DEBF4E48459D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1" creationId="{D13C27E4-8C3E-12F4-C2BA-DF944D7F75EC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2" creationId="{1F928CE7-979B-67CF-1FBF-83DD552F48A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2.510" v="1607" actId="478"/>
          <ac:cxnSpMkLst>
            <pc:docMk/>
            <pc:sldMk cId="4116115746" sldId="326"/>
            <ac:cxnSpMk id="333" creationId="{2213EB10-9F8F-DF88-F309-057EF2FB2CB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19.932" v="1554" actId="478"/>
          <ac:cxnSpMkLst>
            <pc:docMk/>
            <pc:sldMk cId="4116115746" sldId="326"/>
            <ac:cxnSpMk id="334" creationId="{F061495B-45A0-E46A-29DE-BBAAD8E5E89E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4.359" v="1517" actId="478"/>
          <ac:cxnSpMkLst>
            <pc:docMk/>
            <pc:sldMk cId="4116115746" sldId="326"/>
            <ac:cxnSpMk id="335" creationId="{CF0EBE39-56F9-0441-D902-78005316159B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6.327" v="1518" actId="478"/>
          <ac:cxnSpMkLst>
            <pc:docMk/>
            <pc:sldMk cId="4116115746" sldId="326"/>
            <ac:cxnSpMk id="336" creationId="{22CE5AB6-6BA9-67AA-A575-4DE0DB9DFA18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8.445" v="1519" actId="478"/>
          <ac:cxnSpMkLst>
            <pc:docMk/>
            <pc:sldMk cId="4116115746" sldId="326"/>
            <ac:cxnSpMk id="337" creationId="{279FBB6D-7DD7-25BA-9526-6D44DC8358DB}"/>
          </ac:cxnSpMkLst>
        </pc:cxnChg>
      </pc:sldChg>
      <pc:sldChg chg="modSp add mod">
        <pc:chgData name="Francisco Valentin Ramirez Cuevas" userId="e79bf063-6348-4b44-8f45-581164b14c81" providerId="ADAL" clId="{F9151DBC-9C35-4067-974F-10BE28910EC5}" dt="2022-11-13T20:06:22.098" v="1877" actId="20577"/>
        <pc:sldMkLst>
          <pc:docMk/>
          <pc:sldMk cId="2943035064" sldId="327"/>
        </pc:sldMkLst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6:15.026" v="1875" actId="20577"/>
          <ac:spMkLst>
            <pc:docMk/>
            <pc:sldMk cId="2943035064" sldId="327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20:06:22.098" v="1877" actId="20577"/>
          <ac:spMkLst>
            <pc:docMk/>
            <pc:sldMk cId="2943035064" sldId="32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264" creationId="{E2BD77AA-701D-E84F-E0D5-E2E58028C8C3}"/>
          </ac:cxnSpMkLst>
        </pc:cxnChg>
      </pc:sldChg>
    </pc:docChg>
  </pc:docChgLst>
  <pc:docChgLst>
    <pc:chgData name="Francisco Valentin Ramirez Cuevas" userId="e79bf063-6348-4b44-8f45-581164b14c81" providerId="ADAL" clId="{D7DA8BAC-EE16-4A63-921C-868AA602135A}"/>
    <pc:docChg chg="undo custSel addSld delSld modSld modMainMaster">
      <pc:chgData name="Francisco Valentin Ramirez Cuevas" userId="e79bf063-6348-4b44-8f45-581164b14c81" providerId="ADAL" clId="{D7DA8BAC-EE16-4A63-921C-868AA602135A}" dt="2023-07-28T14:40:24.718" v="151" actId="207"/>
      <pc:docMkLst>
        <pc:docMk/>
      </pc:docMkLst>
      <pc:sldChg chg="addSp delSp modSp mod">
        <pc:chgData name="Francisco Valentin Ramirez Cuevas" userId="e79bf063-6348-4b44-8f45-581164b14c81" providerId="ADAL" clId="{D7DA8BAC-EE16-4A63-921C-868AA602135A}" dt="2023-07-28T14:40:24.718" v="151" actId="207"/>
        <pc:sldMkLst>
          <pc:docMk/>
          <pc:sldMk cId="2860674138" sldId="256"/>
        </pc:sldMkLst>
        <pc:spChg chg="add mod ord">
          <ac:chgData name="Francisco Valentin Ramirez Cuevas" userId="e79bf063-6348-4b44-8f45-581164b14c81" providerId="ADAL" clId="{D7DA8BAC-EE16-4A63-921C-868AA602135A}" dt="2023-07-27T21:52:30.195" v="32" actId="1076"/>
          <ac:spMkLst>
            <pc:docMk/>
            <pc:sldMk cId="2860674138" sldId="256"/>
            <ac:spMk id="5" creationId="{44D16910-87AC-F458-685E-AE25112B72BD}"/>
          </ac:spMkLst>
        </pc:spChg>
        <pc:grpChg chg="add mod">
          <ac:chgData name="Francisco Valentin Ramirez Cuevas" userId="e79bf063-6348-4b44-8f45-581164b14c81" providerId="ADAL" clId="{D7DA8BAC-EE16-4A63-921C-868AA602135A}" dt="2023-07-28T14:40:24.718" v="151" actId="207"/>
          <ac:grpSpMkLst>
            <pc:docMk/>
            <pc:sldMk cId="2860674138" sldId="256"/>
            <ac:grpSpMk id="6" creationId="{3EE1357E-DFC8-1476-AFE1-4817B8153456}"/>
          </ac:grpSpMkLst>
        </pc:grpChg>
        <pc:picChg chg="add del mod">
          <ac:chgData name="Francisco Valentin Ramirez Cuevas" userId="e79bf063-6348-4b44-8f45-581164b14c81" providerId="ADAL" clId="{D7DA8BAC-EE16-4A63-921C-868AA602135A}" dt="2023-07-27T19:50:48.245" v="7" actId="478"/>
          <ac:picMkLst>
            <pc:docMk/>
            <pc:sldMk cId="2860674138" sldId="256"/>
            <ac:picMk id="3" creationId="{AB1B6D26-4501-CA7A-338B-60A6EB70507B}"/>
          </ac:picMkLst>
        </pc:picChg>
        <pc:picChg chg="del">
          <ac:chgData name="Francisco Valentin Ramirez Cuevas" userId="e79bf063-6348-4b44-8f45-581164b14c81" providerId="ADAL" clId="{D7DA8BAC-EE16-4A63-921C-868AA602135A}" dt="2023-07-27T19:49:07.760" v="1" actId="478"/>
          <ac:picMkLst>
            <pc:docMk/>
            <pc:sldMk cId="2860674138" sldId="256"/>
            <ac:picMk id="4" creationId="{F139ED17-0AB3-EDD1-C2B4-0B1996BAF329}"/>
          </ac:picMkLst>
        </pc:picChg>
        <pc:picChg chg="add mod">
          <ac:chgData name="Francisco Valentin Ramirez Cuevas" userId="e79bf063-6348-4b44-8f45-581164b14c81" providerId="ADAL" clId="{D7DA8BAC-EE16-4A63-921C-868AA602135A}" dt="2023-07-27T21:52:30.195" v="32" actId="1076"/>
          <ac:picMkLst>
            <pc:docMk/>
            <pc:sldMk cId="2860674138" sldId="256"/>
            <ac:picMk id="1026" creationId="{07833042-A806-85A7-36F9-B9BEEC596AD0}"/>
          </ac:picMkLst>
        </pc:picChg>
      </pc:sldChg>
      <pc:sldChg chg="add">
        <pc:chgData name="Francisco Valentin Ramirez Cuevas" userId="e79bf063-6348-4b44-8f45-581164b14c81" providerId="ADAL" clId="{D7DA8BAC-EE16-4A63-921C-868AA602135A}" dt="2023-07-27T19:49:04.962" v="0"/>
        <pc:sldMkLst>
          <pc:docMk/>
          <pc:sldMk cId="556374960" sldId="332"/>
        </pc:sldMkLst>
      </pc:sldChg>
      <pc:sldChg chg="addSp delSp modSp new mod">
        <pc:chgData name="Francisco Valentin Ramirez Cuevas" userId="e79bf063-6348-4b44-8f45-581164b14c81" providerId="ADAL" clId="{D7DA8BAC-EE16-4A63-921C-868AA602135A}" dt="2023-07-28T14:33:16.482" v="150" actId="207"/>
        <pc:sldMkLst>
          <pc:docMk/>
          <pc:sldMk cId="2983719765" sldId="333"/>
        </pc:sldMkLst>
        <pc:spChg chg="del">
          <ac:chgData name="Francisco Valentin Ramirez Cuevas" userId="e79bf063-6348-4b44-8f45-581164b14c81" providerId="ADAL" clId="{D7DA8BAC-EE16-4A63-921C-868AA602135A}" dt="2023-07-27T21:52:24.545" v="30" actId="478"/>
          <ac:spMkLst>
            <pc:docMk/>
            <pc:sldMk cId="2983719765" sldId="333"/>
            <ac:spMk id="2" creationId="{CE39E6ED-B701-B913-0880-18CF14296CA2}"/>
          </ac:spMkLst>
        </pc:spChg>
        <pc:spChg chg="del">
          <ac:chgData name="Francisco Valentin Ramirez Cuevas" userId="e79bf063-6348-4b44-8f45-581164b14c81" providerId="ADAL" clId="{D7DA8BAC-EE16-4A63-921C-868AA602135A}" dt="2023-07-27T21:52:24.545" v="30" actId="478"/>
          <ac:spMkLst>
            <pc:docMk/>
            <pc:sldMk cId="2983719765" sldId="333"/>
            <ac:spMk id="3" creationId="{1604430C-F690-0850-11EA-3183C9BC3B1F}"/>
          </ac:spMkLst>
        </pc:spChg>
        <pc:spChg chg="mod topLvl">
          <ac:chgData name="Francisco Valentin Ramirez Cuevas" userId="e79bf063-6348-4b44-8f45-581164b14c81" providerId="ADAL" clId="{D7DA8BAC-EE16-4A63-921C-868AA602135A}" dt="2023-07-28T14:33:16.482" v="150" actId="207"/>
          <ac:spMkLst>
            <pc:docMk/>
            <pc:sldMk cId="2983719765" sldId="333"/>
            <ac:spMk id="7" creationId="{CF560C46-E1A2-7AFE-6400-4D1AF76489AB}"/>
          </ac:spMkLst>
        </pc:spChg>
        <pc:grpChg chg="add del mod">
          <ac:chgData name="Francisco Valentin Ramirez Cuevas" userId="e79bf063-6348-4b44-8f45-581164b14c81" providerId="ADAL" clId="{D7DA8BAC-EE16-4A63-921C-868AA602135A}" dt="2023-07-27T21:52:38.358" v="36" actId="478"/>
          <ac:grpSpMkLst>
            <pc:docMk/>
            <pc:sldMk cId="2983719765" sldId="333"/>
            <ac:grpSpMk id="6" creationId="{0050263D-D30D-A679-D9C5-AE5760A17BEB}"/>
          </ac:grpSpMkLst>
        </pc:grpChg>
        <pc:grpChg chg="add del mod">
          <ac:chgData name="Francisco Valentin Ramirez Cuevas" userId="e79bf063-6348-4b44-8f45-581164b14c81" providerId="ADAL" clId="{D7DA8BAC-EE16-4A63-921C-868AA602135A}" dt="2023-07-28T13:07:24.356" v="53" actId="165"/>
          <ac:grpSpMkLst>
            <pc:docMk/>
            <pc:sldMk cId="2983719765" sldId="333"/>
            <ac:grpSpMk id="9" creationId="{A94D39E4-7C83-E8BE-37B3-30BBAE75D3E0}"/>
          </ac:grpSpMkLst>
        </pc:grpChg>
        <pc:picChg chg="add del mod topLvl">
          <ac:chgData name="Francisco Valentin Ramirez Cuevas" userId="e79bf063-6348-4b44-8f45-581164b14c81" providerId="ADAL" clId="{D7DA8BAC-EE16-4A63-921C-868AA602135A}" dt="2023-07-28T13:12:25.019" v="66" actId="478"/>
          <ac:picMkLst>
            <pc:docMk/>
            <pc:sldMk cId="2983719765" sldId="333"/>
            <ac:picMk id="5" creationId="{DC8DEA29-972C-1A35-BD50-13D05C63EBAD}"/>
          </ac:picMkLst>
        </pc:picChg>
        <pc:picChg chg="del mod">
          <ac:chgData name="Francisco Valentin Ramirez Cuevas" userId="e79bf063-6348-4b44-8f45-581164b14c81" providerId="ADAL" clId="{D7DA8BAC-EE16-4A63-921C-868AA602135A}" dt="2023-07-27T21:52:38.358" v="36" actId="478"/>
          <ac:picMkLst>
            <pc:docMk/>
            <pc:sldMk cId="2983719765" sldId="333"/>
            <ac:picMk id="8" creationId="{1561EA7D-BDFF-03C0-2D3A-4F5A1571CC06}"/>
          </ac:picMkLst>
        </pc:picChg>
        <pc:picChg chg="add del">
          <ac:chgData name="Francisco Valentin Ramirez Cuevas" userId="e79bf063-6348-4b44-8f45-581164b14c81" providerId="ADAL" clId="{D7DA8BAC-EE16-4A63-921C-868AA602135A}" dt="2023-07-28T13:12:22.563" v="65" actId="478"/>
          <ac:picMkLst>
            <pc:docMk/>
            <pc:sldMk cId="2983719765" sldId="333"/>
            <ac:picMk id="11" creationId="{0C5559F8-A3C0-B9AB-B199-FA7BAFEAFCE6}"/>
          </ac:picMkLst>
        </pc:picChg>
        <pc:picChg chg="add mod">
          <ac:chgData name="Francisco Valentin Ramirez Cuevas" userId="e79bf063-6348-4b44-8f45-581164b14c81" providerId="ADAL" clId="{D7DA8BAC-EE16-4A63-921C-868AA602135A}" dt="2023-07-28T13:12:56.390" v="77"/>
          <ac:picMkLst>
            <pc:docMk/>
            <pc:sldMk cId="2983719765" sldId="333"/>
            <ac:picMk id="12" creationId="{DA608459-9604-264C-B539-71505D79C1A3}"/>
          </ac:picMkLst>
        </pc:picChg>
        <pc:picChg chg="add del mod">
          <ac:chgData name="Francisco Valentin Ramirez Cuevas" userId="e79bf063-6348-4b44-8f45-581164b14c81" providerId="ADAL" clId="{D7DA8BAC-EE16-4A63-921C-868AA602135A}" dt="2023-07-28T13:15:56.774" v="90" actId="478"/>
          <ac:picMkLst>
            <pc:docMk/>
            <pc:sldMk cId="2983719765" sldId="333"/>
            <ac:picMk id="13" creationId="{50AF0DCD-4B5E-6B0F-B886-0961E9F298CF}"/>
          </ac:picMkLst>
        </pc:picChg>
      </pc:sldChg>
      <pc:sldChg chg="addSp delSp modSp add mod">
        <pc:chgData name="Francisco Valentin Ramirez Cuevas" userId="e79bf063-6348-4b44-8f45-581164b14c81" providerId="ADAL" clId="{D7DA8BAC-EE16-4A63-921C-868AA602135A}" dt="2023-07-28T14:32:57.769" v="149" actId="207"/>
        <pc:sldMkLst>
          <pc:docMk/>
          <pc:sldMk cId="2938585436" sldId="334"/>
        </pc:sldMkLst>
        <pc:spChg chg="mod ord">
          <ac:chgData name="Francisco Valentin Ramirez Cuevas" userId="e79bf063-6348-4b44-8f45-581164b14c81" providerId="ADAL" clId="{D7DA8BAC-EE16-4A63-921C-868AA602135A}" dt="2023-07-28T14:32:57.769" v="149" actId="207"/>
          <ac:spMkLst>
            <pc:docMk/>
            <pc:sldMk cId="2938585436" sldId="334"/>
            <ac:spMk id="7" creationId="{CF560C46-E1A2-7AFE-6400-4D1AF76489AB}"/>
          </ac:spMkLst>
        </pc:spChg>
        <pc:picChg chg="add del mod">
          <ac:chgData name="Francisco Valentin Ramirez Cuevas" userId="e79bf063-6348-4b44-8f45-581164b14c81" providerId="ADAL" clId="{D7DA8BAC-EE16-4A63-921C-868AA602135A}" dt="2023-07-28T13:27:22.379" v="130" actId="21"/>
          <ac:picMkLst>
            <pc:docMk/>
            <pc:sldMk cId="2938585436" sldId="334"/>
            <ac:picMk id="2" creationId="{FA8C53DC-0331-5756-5561-A9241E68EBB1}"/>
          </ac:picMkLst>
        </pc:picChg>
        <pc:picChg chg="add del">
          <ac:chgData name="Francisco Valentin Ramirez Cuevas" userId="e79bf063-6348-4b44-8f45-581164b14c81" providerId="ADAL" clId="{D7DA8BAC-EE16-4A63-921C-868AA602135A}" dt="2023-07-28T13:13:34.483" v="84" actId="478"/>
          <ac:picMkLst>
            <pc:docMk/>
            <pc:sldMk cId="2938585436" sldId="334"/>
            <ac:picMk id="5" creationId="{DC8DEA29-972C-1A35-BD50-13D05C63EBAD}"/>
          </ac:picMkLst>
        </pc:picChg>
        <pc:picChg chg="mod ord modCrop">
          <ac:chgData name="Francisco Valentin Ramirez Cuevas" userId="e79bf063-6348-4b44-8f45-581164b14c81" providerId="ADAL" clId="{D7DA8BAC-EE16-4A63-921C-868AA602135A}" dt="2023-07-28T13:13:44.596" v="85" actId="732"/>
          <ac:picMkLst>
            <pc:docMk/>
            <pc:sldMk cId="2938585436" sldId="334"/>
            <ac:picMk id="11" creationId="{0C5559F8-A3C0-B9AB-B199-FA7BAFEAFCE6}"/>
          </ac:picMkLst>
        </pc:picChg>
      </pc:sldChg>
      <pc:sldChg chg="add del">
        <pc:chgData name="Francisco Valentin Ramirez Cuevas" userId="e79bf063-6348-4b44-8f45-581164b14c81" providerId="ADAL" clId="{D7DA8BAC-EE16-4A63-921C-868AA602135A}" dt="2023-07-28T13:12:26.523" v="68"/>
        <pc:sldMkLst>
          <pc:docMk/>
          <pc:sldMk cId="756144441" sldId="335"/>
        </pc:sldMkLst>
      </pc:sldChg>
      <pc:sldChg chg="addSp delSp modSp add mod">
        <pc:chgData name="Francisco Valentin Ramirez Cuevas" userId="e79bf063-6348-4b44-8f45-581164b14c81" providerId="ADAL" clId="{D7DA8BAC-EE16-4A63-921C-868AA602135A}" dt="2023-07-28T14:32:37.720" v="148" actId="207"/>
        <pc:sldMkLst>
          <pc:docMk/>
          <pc:sldMk cId="1448723103" sldId="335"/>
        </pc:sldMkLst>
        <pc:spChg chg="mod">
          <ac:chgData name="Francisco Valentin Ramirez Cuevas" userId="e79bf063-6348-4b44-8f45-581164b14c81" providerId="ADAL" clId="{D7DA8BAC-EE16-4A63-921C-868AA602135A}" dt="2023-07-28T14:32:37.720" v="148" actId="207"/>
          <ac:spMkLst>
            <pc:docMk/>
            <pc:sldMk cId="1448723103" sldId="335"/>
            <ac:spMk id="7" creationId="{CF560C46-E1A2-7AFE-6400-4D1AF76489AB}"/>
          </ac:spMkLst>
        </pc:spChg>
        <pc:picChg chg="add del">
          <ac:chgData name="Francisco Valentin Ramirez Cuevas" userId="e79bf063-6348-4b44-8f45-581164b14c81" providerId="ADAL" clId="{D7DA8BAC-EE16-4A63-921C-868AA602135A}" dt="2023-07-28T13:16:48.291" v="94" actId="22"/>
          <ac:picMkLst>
            <pc:docMk/>
            <pc:sldMk cId="1448723103" sldId="335"/>
            <ac:picMk id="3" creationId="{6656D9EA-154A-2B87-B974-4E2DDCE10CC2}"/>
          </ac:picMkLst>
        </pc:picChg>
        <pc:picChg chg="add del mod">
          <ac:chgData name="Francisco Valentin Ramirez Cuevas" userId="e79bf063-6348-4b44-8f45-581164b14c81" providerId="ADAL" clId="{D7DA8BAC-EE16-4A63-921C-868AA602135A}" dt="2023-07-28T13:17:11.358" v="111" actId="478"/>
          <ac:picMkLst>
            <pc:docMk/>
            <pc:sldMk cId="1448723103" sldId="335"/>
            <ac:picMk id="5" creationId="{2F32E271-79CB-6CC7-8DD6-5DCDBA451691}"/>
          </ac:picMkLst>
        </pc:picChg>
        <pc:picChg chg="add mod">
          <ac:chgData name="Francisco Valentin Ramirez Cuevas" userId="e79bf063-6348-4b44-8f45-581164b14c81" providerId="ADAL" clId="{D7DA8BAC-EE16-4A63-921C-868AA602135A}" dt="2023-07-28T13:17:30.110" v="114" actId="14100"/>
          <ac:picMkLst>
            <pc:docMk/>
            <pc:sldMk cId="1448723103" sldId="335"/>
            <ac:picMk id="8" creationId="{A694CBA5-C363-265D-00F9-AAD2072A6AC2}"/>
          </ac:picMkLst>
        </pc:picChg>
        <pc:picChg chg="add del mod modCrop">
          <ac:chgData name="Francisco Valentin Ramirez Cuevas" userId="e79bf063-6348-4b44-8f45-581164b14c81" providerId="ADAL" clId="{D7DA8BAC-EE16-4A63-921C-868AA602135A}" dt="2023-07-28T13:17:58.222" v="117" actId="732"/>
          <ac:picMkLst>
            <pc:docMk/>
            <pc:sldMk cId="1448723103" sldId="335"/>
            <ac:picMk id="11" creationId="{0C5559F8-A3C0-B9AB-B199-FA7BAFEAFCE6}"/>
          </ac:picMkLst>
        </pc:picChg>
      </pc:sldChg>
      <pc:sldChg chg="addSp delSp modSp add mod">
        <pc:chgData name="Francisco Valentin Ramirez Cuevas" userId="e79bf063-6348-4b44-8f45-581164b14c81" providerId="ADAL" clId="{D7DA8BAC-EE16-4A63-921C-868AA602135A}" dt="2023-07-28T14:32:20.789" v="147" actId="207"/>
        <pc:sldMkLst>
          <pc:docMk/>
          <pc:sldMk cId="1122050619" sldId="336"/>
        </pc:sldMkLst>
        <pc:spChg chg="mod">
          <ac:chgData name="Francisco Valentin Ramirez Cuevas" userId="e79bf063-6348-4b44-8f45-581164b14c81" providerId="ADAL" clId="{D7DA8BAC-EE16-4A63-921C-868AA602135A}" dt="2023-07-28T14:32:20.789" v="147" actId="207"/>
          <ac:spMkLst>
            <pc:docMk/>
            <pc:sldMk cId="1122050619" sldId="336"/>
            <ac:spMk id="7" creationId="{CF560C46-E1A2-7AFE-6400-4D1AF76489AB}"/>
          </ac:spMkLst>
        </pc:spChg>
        <pc:picChg chg="add del mod">
          <ac:chgData name="Francisco Valentin Ramirez Cuevas" userId="e79bf063-6348-4b44-8f45-581164b14c81" providerId="ADAL" clId="{D7DA8BAC-EE16-4A63-921C-868AA602135A}" dt="2023-07-28T13:27:10.356" v="127" actId="21"/>
          <ac:picMkLst>
            <pc:docMk/>
            <pc:sldMk cId="1122050619" sldId="336"/>
            <ac:picMk id="3" creationId="{24CAC976-5765-67FD-08D4-8294F6940C52}"/>
          </ac:picMkLst>
        </pc:picChg>
        <pc:picChg chg="add mod">
          <ac:chgData name="Francisco Valentin Ramirez Cuevas" userId="e79bf063-6348-4b44-8f45-581164b14c81" providerId="ADAL" clId="{D7DA8BAC-EE16-4A63-921C-868AA602135A}" dt="2023-07-28T13:27:30.147" v="133" actId="1076"/>
          <ac:picMkLst>
            <pc:docMk/>
            <pc:sldMk cId="1122050619" sldId="336"/>
            <ac:picMk id="4" creationId="{FD7EF5D3-A5A0-6240-0391-FD9AB1B42781}"/>
          </ac:picMkLst>
        </pc:picChg>
        <pc:picChg chg="del">
          <ac:chgData name="Francisco Valentin Ramirez Cuevas" userId="e79bf063-6348-4b44-8f45-581164b14c81" providerId="ADAL" clId="{D7DA8BAC-EE16-4A63-921C-868AA602135A}" dt="2023-07-28T13:27:26.119" v="131" actId="478"/>
          <ac:picMkLst>
            <pc:docMk/>
            <pc:sldMk cId="1122050619" sldId="336"/>
            <ac:picMk id="8" creationId="{A694CBA5-C363-265D-00F9-AAD2072A6AC2}"/>
          </ac:picMkLst>
        </pc:picChg>
        <pc:picChg chg="del">
          <ac:chgData name="Francisco Valentin Ramirez Cuevas" userId="e79bf063-6348-4b44-8f45-581164b14c81" providerId="ADAL" clId="{D7DA8BAC-EE16-4A63-921C-868AA602135A}" dt="2023-07-28T13:27:26.119" v="131" actId="478"/>
          <ac:picMkLst>
            <pc:docMk/>
            <pc:sldMk cId="1122050619" sldId="336"/>
            <ac:picMk id="11" creationId="{0C5559F8-A3C0-B9AB-B199-FA7BAFEAFCE6}"/>
          </ac:picMkLst>
        </pc:picChg>
      </pc:sldChg>
      <pc:sldChg chg="new del">
        <pc:chgData name="Francisco Valentin Ramirez Cuevas" userId="e79bf063-6348-4b44-8f45-581164b14c81" providerId="ADAL" clId="{D7DA8BAC-EE16-4A63-921C-868AA602135A}" dt="2023-07-28T13:26:56.381" v="121" actId="680"/>
        <pc:sldMkLst>
          <pc:docMk/>
          <pc:sldMk cId="1920389814" sldId="336"/>
        </pc:sldMkLst>
      </pc:sldChg>
      <pc:sldChg chg="addSp delSp modSp add mod">
        <pc:chgData name="Francisco Valentin Ramirez Cuevas" userId="e79bf063-6348-4b44-8f45-581164b14c81" providerId="ADAL" clId="{D7DA8BAC-EE16-4A63-921C-868AA602135A}" dt="2023-07-28T14:31:33.935" v="146" actId="207"/>
        <pc:sldMkLst>
          <pc:docMk/>
          <pc:sldMk cId="599163527" sldId="337"/>
        </pc:sldMkLst>
        <pc:spChg chg="mod">
          <ac:chgData name="Francisco Valentin Ramirez Cuevas" userId="e79bf063-6348-4b44-8f45-581164b14c81" providerId="ADAL" clId="{D7DA8BAC-EE16-4A63-921C-868AA602135A}" dt="2023-07-28T14:31:33.935" v="146" actId="207"/>
          <ac:spMkLst>
            <pc:docMk/>
            <pc:sldMk cId="599163527" sldId="337"/>
            <ac:spMk id="7" creationId="{CF560C46-E1A2-7AFE-6400-4D1AF76489AB}"/>
          </ac:spMkLst>
        </pc:spChg>
        <pc:picChg chg="add del">
          <ac:chgData name="Francisco Valentin Ramirez Cuevas" userId="e79bf063-6348-4b44-8f45-581164b14c81" providerId="ADAL" clId="{D7DA8BAC-EE16-4A63-921C-868AA602135A}" dt="2023-07-28T13:47:15.553" v="138" actId="22"/>
          <ac:picMkLst>
            <pc:docMk/>
            <pc:sldMk cId="599163527" sldId="337"/>
            <ac:picMk id="3" creationId="{0367C5FE-8E39-1E8B-AB1E-D53A94451905}"/>
          </ac:picMkLst>
        </pc:picChg>
        <pc:picChg chg="add del">
          <ac:chgData name="Francisco Valentin Ramirez Cuevas" userId="e79bf063-6348-4b44-8f45-581164b14c81" providerId="ADAL" clId="{D7DA8BAC-EE16-4A63-921C-868AA602135A}" dt="2023-07-28T13:47:47.669" v="145" actId="478"/>
          <ac:picMkLst>
            <pc:docMk/>
            <pc:sldMk cId="599163527" sldId="337"/>
            <ac:picMk id="4" creationId="{FD7EF5D3-A5A0-6240-0391-FD9AB1B42781}"/>
          </ac:picMkLst>
        </pc:picChg>
        <pc:picChg chg="add mod">
          <ac:chgData name="Francisco Valentin Ramirez Cuevas" userId="e79bf063-6348-4b44-8f45-581164b14c81" providerId="ADAL" clId="{D7DA8BAC-EE16-4A63-921C-868AA602135A}" dt="2023-07-28T13:47:25.903" v="143" actId="1076"/>
          <ac:picMkLst>
            <pc:docMk/>
            <pc:sldMk cId="599163527" sldId="337"/>
            <ac:picMk id="6" creationId="{24E177A2-1B18-FB08-C351-DF75A70ED573}"/>
          </ac:picMkLst>
        </pc:picChg>
      </pc:sldChg>
      <pc:sldMasterChg chg="setBg modSldLayout">
        <pc:chgData name="Francisco Valentin Ramirez Cuevas" userId="e79bf063-6348-4b44-8f45-581164b14c81" providerId="ADAL" clId="{D7DA8BAC-EE16-4A63-921C-868AA602135A}" dt="2023-07-27T19:51:37.691" v="18"/>
        <pc:sldMasterMkLst>
          <pc:docMk/>
          <pc:sldMasterMk cId="3912813474" sldId="2147483648"/>
        </pc:sldMasterMkLst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3959449708" sldId="2147483649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3548169790" sldId="2147483650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232455769" sldId="2147483651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1250691924" sldId="2147483652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453884389" sldId="2147483653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4084308041" sldId="2147483654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129546573" sldId="2147483655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2000122439" sldId="2147483656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3773488886" sldId="2147483657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4273418588" sldId="2147483658"/>
          </pc:sldLayoutMkLst>
        </pc:sldLayoutChg>
        <pc:sldLayoutChg chg="setBg">
          <pc:chgData name="Francisco Valentin Ramirez Cuevas" userId="e79bf063-6348-4b44-8f45-581164b14c81" providerId="ADAL" clId="{D7DA8BAC-EE16-4A63-921C-868AA602135A}" dt="2023-07-27T19:51:37.691" v="18"/>
          <pc:sldLayoutMkLst>
            <pc:docMk/>
            <pc:sldMasterMk cId="3912813474" sldId="2147483648"/>
            <pc:sldLayoutMk cId="3258152749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564B3416-4764-46A5-9278-7DD2492BF81A}"/>
    <pc:docChg chg="modSld">
      <pc:chgData name="Francisco Valentin Ramirez Cuevas" userId="e79bf063-6348-4b44-8f45-581164b14c81" providerId="ADAL" clId="{564B3416-4764-46A5-9278-7DD2492BF81A}" dt="2022-11-15T03:52:50.930" v="3" actId="20577"/>
      <pc:docMkLst>
        <pc:docMk/>
      </pc:docMkLst>
      <pc:sldChg chg="modSp">
        <pc:chgData name="Francisco Valentin Ramirez Cuevas" userId="e79bf063-6348-4b44-8f45-581164b14c81" providerId="ADAL" clId="{564B3416-4764-46A5-9278-7DD2492BF81A}" dt="2022-11-15T03:52:10.040" v="1" actId="20577"/>
        <pc:sldMkLst>
          <pc:docMk/>
          <pc:sldMk cId="3105085404" sldId="312"/>
        </pc:sldMkLst>
        <pc:spChg chg="mod">
          <ac:chgData name="Francisco Valentin Ramirez Cuevas" userId="e79bf063-6348-4b44-8f45-581164b14c81" providerId="ADAL" clId="{564B3416-4764-46A5-9278-7DD2492BF81A}" dt="2022-11-15T03:52:07.199" v="0" actId="20577"/>
          <ac:spMkLst>
            <pc:docMk/>
            <pc:sldMk cId="3105085404" sldId="312"/>
            <ac:spMk id="121" creationId="{282E68C7-2EC7-4057-CDC8-4EEA1A994048}"/>
          </ac:spMkLst>
        </pc:spChg>
        <pc:spChg chg="mod">
          <ac:chgData name="Francisco Valentin Ramirez Cuevas" userId="e79bf063-6348-4b44-8f45-581164b14c81" providerId="ADAL" clId="{564B3416-4764-46A5-9278-7DD2492BF81A}" dt="2022-11-15T03:52:10.040" v="1" actId="20577"/>
          <ac:spMkLst>
            <pc:docMk/>
            <pc:sldMk cId="3105085404" sldId="312"/>
            <ac:spMk id="149" creationId="{8BD9BB00-AF38-560F-88A5-D136C8472811}"/>
          </ac:spMkLst>
        </pc:spChg>
      </pc:sldChg>
      <pc:sldChg chg="modSp">
        <pc:chgData name="Francisco Valentin Ramirez Cuevas" userId="e79bf063-6348-4b44-8f45-581164b14c81" providerId="ADAL" clId="{564B3416-4764-46A5-9278-7DD2492BF81A}" dt="2022-11-15T03:52:50.930" v="3" actId="20577"/>
        <pc:sldMkLst>
          <pc:docMk/>
          <pc:sldMk cId="4116115746" sldId="326"/>
        </pc:sldMkLst>
        <pc:spChg chg="mod">
          <ac:chgData name="Francisco Valentin Ramirez Cuevas" userId="e79bf063-6348-4b44-8f45-581164b14c81" providerId="ADAL" clId="{564B3416-4764-46A5-9278-7DD2492BF81A}" dt="2022-11-15T03:52:47.799" v="2" actId="20577"/>
          <ac:spMkLst>
            <pc:docMk/>
            <pc:sldMk cId="4116115746" sldId="326"/>
            <ac:spMk id="3" creationId="{F036CCC8-EDCB-02D5-9DF5-E4CE7EFA485B}"/>
          </ac:spMkLst>
        </pc:spChg>
        <pc:spChg chg="mod">
          <ac:chgData name="Francisco Valentin Ramirez Cuevas" userId="e79bf063-6348-4b44-8f45-581164b14c81" providerId="ADAL" clId="{564B3416-4764-46A5-9278-7DD2492BF81A}" dt="2022-11-15T03:52:50.930" v="3" actId="20577"/>
          <ac:spMkLst>
            <pc:docMk/>
            <pc:sldMk cId="4116115746" sldId="326"/>
            <ac:spMk id="15" creationId="{ECE574A8-C097-86B7-856C-C133E17105F4}"/>
          </ac:spMkLst>
        </pc:sp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99D2407E-1BF1-4F62-8854-BCB28F0C5AD5}"/>
    <pc:docChg chg="undo custSel addSld modSld">
      <pc:chgData name="Francisco Valentin Ramirez Cuevas" userId="e79bf063-6348-4b44-8f45-581164b14c81" providerId="ADAL" clId="{99D2407E-1BF1-4F62-8854-BCB28F0C5AD5}" dt="2022-10-24T02:48:59.962" v="296"/>
      <pc:docMkLst>
        <pc:docMk/>
      </pc:docMkLst>
      <pc:sldChg chg="addSp delSp modSp add mod">
        <pc:chgData name="Francisco Valentin Ramirez Cuevas" userId="e79bf063-6348-4b44-8f45-581164b14c81" providerId="ADAL" clId="{99D2407E-1BF1-4F62-8854-BCB28F0C5AD5}" dt="2022-10-23T16:21:04.870" v="77" actId="2085"/>
        <pc:sldMkLst>
          <pc:docMk/>
          <pc:sldMk cId="447995240" sldId="295"/>
        </pc:sldMkLst>
        <pc:spChg chg="add mod">
          <ac:chgData name="Francisco Valentin Ramirez Cuevas" userId="e79bf063-6348-4b44-8f45-581164b14c81" providerId="ADAL" clId="{99D2407E-1BF1-4F62-8854-BCB28F0C5AD5}" dt="2022-10-23T16:14:17.475" v="58" actId="14100"/>
          <ac:spMkLst>
            <pc:docMk/>
            <pc:sldMk cId="447995240" sldId="295"/>
            <ac:spMk id="11" creationId="{F06D0E9E-542E-7951-3A5B-2F77B213873D}"/>
          </ac:spMkLst>
        </pc:spChg>
        <pc:spChg chg="add mod">
          <ac:chgData name="Francisco Valentin Ramirez Cuevas" userId="e79bf063-6348-4b44-8f45-581164b14c81" providerId="ADAL" clId="{99D2407E-1BF1-4F62-8854-BCB28F0C5AD5}" dt="2022-10-23T16:14:14.459" v="57" actId="1076"/>
          <ac:spMkLst>
            <pc:docMk/>
            <pc:sldMk cId="447995240" sldId="295"/>
            <ac:spMk id="12" creationId="{222E6BC0-310F-84D3-7E7A-C785AEFE3943}"/>
          </ac:spMkLst>
        </pc:spChg>
        <pc:spChg chg="add mod">
          <ac:chgData name="Francisco Valentin Ramirez Cuevas" userId="e79bf063-6348-4b44-8f45-581164b14c81" providerId="ADAL" clId="{99D2407E-1BF1-4F62-8854-BCB28F0C5AD5}" dt="2022-10-23T16:14:27.631" v="64" actId="1076"/>
          <ac:spMkLst>
            <pc:docMk/>
            <pc:sldMk cId="447995240" sldId="295"/>
            <ac:spMk id="13" creationId="{6A6D9F3E-D211-5084-13CA-37DBA807EE20}"/>
          </ac:spMkLst>
        </pc:spChg>
        <pc:spChg chg="add mod">
          <ac:chgData name="Francisco Valentin Ramirez Cuevas" userId="e79bf063-6348-4b44-8f45-581164b14c81" providerId="ADAL" clId="{99D2407E-1BF1-4F62-8854-BCB28F0C5AD5}" dt="2022-10-23T16:14:31.852" v="67" actId="1076"/>
          <ac:spMkLst>
            <pc:docMk/>
            <pc:sldMk cId="447995240" sldId="295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16:21:04.870" v="77" actId="2085"/>
          <ac:spMkLst>
            <pc:docMk/>
            <pc:sldMk cId="447995240" sldId="295"/>
            <ac:spMk id="17" creationId="{EE22AAA8-438E-CCDF-838F-C9FD17A4180F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8" creationId="{35BFF277-0860-5D11-713D-B55922CA0529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9" creationId="{9437694D-0031-2140-5BF8-ADCE33F9DAF7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1" creationId="{F6136632-9203-6EE9-E711-9DA8084307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2" creationId="{FA3485E9-E33C-F40D-CD46-C0111EA2FA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4" creationId="{804D0D7E-5980-3DAF-1CE8-8BE0E064A3B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5" creationId="{57EF3DA2-7830-5187-216B-6580E38CBD4B}"/>
          </ac:spMkLst>
        </pc:spChg>
        <pc:picChg chg="del">
          <ac:chgData name="Francisco Valentin Ramirez Cuevas" userId="e79bf063-6348-4b44-8f45-581164b14c81" providerId="ADAL" clId="{99D2407E-1BF1-4F62-8854-BCB28F0C5AD5}" dt="2022-10-23T16:11:42.084" v="1" actId="21"/>
          <ac:picMkLst>
            <pc:docMk/>
            <pc:sldMk cId="447995240" sldId="295"/>
            <ac:picMk id="35" creationId="{7F18AE63-0570-846A-C2F3-30A3E8F6D807}"/>
          </ac:picMkLst>
        </pc:picChg>
        <pc:cxnChg chg="add mod">
          <ac:chgData name="Francisco Valentin Ramirez Cuevas" userId="e79bf063-6348-4b44-8f45-581164b14c81" providerId="ADAL" clId="{99D2407E-1BF1-4F62-8854-BCB28F0C5AD5}" dt="2022-10-23T16:12:16.209" v="14" actId="692"/>
          <ac:cxnSpMkLst>
            <pc:docMk/>
            <pc:sldMk cId="447995240" sldId="295"/>
            <ac:cxnSpMk id="3" creationId="{281711C4-71E3-0D12-C7EB-5A7C06E0E20C}"/>
          </ac:cxnSpMkLst>
        </pc:cxnChg>
        <pc:cxnChg chg="add mod">
          <ac:chgData name="Francisco Valentin Ramirez Cuevas" userId="e79bf063-6348-4b44-8f45-581164b14c81" providerId="ADAL" clId="{99D2407E-1BF1-4F62-8854-BCB28F0C5AD5}" dt="2022-10-23T16:14:36.537" v="69" actId="14100"/>
          <ac:cxnSpMkLst>
            <pc:docMk/>
            <pc:sldMk cId="447995240" sldId="295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3T20:47:20.197" v="199" actId="1076"/>
        <pc:sldMkLst>
          <pc:docMk/>
          <pc:sldMk cId="568313848" sldId="296"/>
        </pc:sldMkLst>
        <pc:spChg chg="add del">
          <ac:chgData name="Francisco Valentin Ramirez Cuevas" userId="e79bf063-6348-4b44-8f45-581164b14c81" providerId="ADAL" clId="{99D2407E-1BF1-4F62-8854-BCB28F0C5AD5}" dt="2022-10-23T20:41:43.698" v="81" actId="22"/>
          <ac:spMkLst>
            <pc:docMk/>
            <pc:sldMk cId="568313848" sldId="296"/>
            <ac:spMk id="4" creationId="{08780BC1-E3D7-8C77-FA62-D24BA4CBAE1D}"/>
          </ac:spMkLst>
        </pc:spChg>
        <pc:spChg chg="add del">
          <ac:chgData name="Francisco Valentin Ramirez Cuevas" userId="e79bf063-6348-4b44-8f45-581164b14c81" providerId="ADAL" clId="{99D2407E-1BF1-4F62-8854-BCB28F0C5AD5}" dt="2022-10-23T20:42:03.249" v="83" actId="22"/>
          <ac:spMkLst>
            <pc:docMk/>
            <pc:sldMk cId="568313848" sldId="296"/>
            <ac:spMk id="7" creationId="{5166A7EF-71D6-A937-A19E-6B0D9B81599C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1" creationId="{F06D0E9E-542E-7951-3A5B-2F77B213873D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2" creationId="{222E6BC0-310F-84D3-7E7A-C785AEFE3943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3" creationId="{6A6D9F3E-D211-5084-13CA-37DBA807EE20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5" creationId="{06058DC8-7032-43FB-CEB6-3A00D0CE35F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7" creationId="{EE22AAA8-438E-CCDF-838F-C9FD17A4180F}"/>
          </ac:spMkLst>
        </pc:spChg>
        <pc:spChg chg="add del mod">
          <ac:chgData name="Francisco Valentin Ramirez Cuevas" userId="e79bf063-6348-4b44-8f45-581164b14c81" providerId="ADAL" clId="{99D2407E-1BF1-4F62-8854-BCB28F0C5AD5}" dt="2022-10-23T20:43:32.360" v="105" actId="478"/>
          <ac:spMkLst>
            <pc:docMk/>
            <pc:sldMk cId="568313848" sldId="296"/>
            <ac:spMk id="18" creationId="{071C2BB8-E7B6-A9EB-7FAE-F1AD804B8AA1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9" creationId="{D370C858-0650-148E-0885-3A52380CC475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0" creationId="{F5901C76-13F8-819B-784F-DE6A063D6E5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1" creationId="{74B451EB-5C5F-973D-8596-5AB0285D60D7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2" creationId="{A0778956-49C6-DD22-3CDD-617D8CB16E0B}"/>
          </ac:spMkLst>
        </pc:spChg>
        <pc:spChg chg="add del mod">
          <ac:chgData name="Francisco Valentin Ramirez Cuevas" userId="e79bf063-6348-4b44-8f45-581164b14c81" providerId="ADAL" clId="{99D2407E-1BF1-4F62-8854-BCB28F0C5AD5}" dt="2022-10-23T20:46:45.844" v="191" actId="478"/>
          <ac:spMkLst>
            <pc:docMk/>
            <pc:sldMk cId="568313848" sldId="296"/>
            <ac:spMk id="23" creationId="{7E316E02-A4A7-9C98-0A85-6B1838C13DEC}"/>
          </ac:spMkLst>
        </pc:spChg>
        <pc:spChg chg="add mod">
          <ac:chgData name="Francisco Valentin Ramirez Cuevas" userId="e79bf063-6348-4b44-8f45-581164b14c81" providerId="ADAL" clId="{99D2407E-1BF1-4F62-8854-BCB28F0C5AD5}" dt="2022-10-23T20:47:10.339" v="196" actId="14100"/>
          <ac:spMkLst>
            <pc:docMk/>
            <pc:sldMk cId="568313848" sldId="296"/>
            <ac:spMk id="24" creationId="{C3547532-D6F6-C694-DB4A-154F0106475D}"/>
          </ac:spMkLst>
        </pc:spChg>
        <pc:spChg chg="add mod">
          <ac:chgData name="Francisco Valentin Ramirez Cuevas" userId="e79bf063-6348-4b44-8f45-581164b14c81" providerId="ADAL" clId="{99D2407E-1BF1-4F62-8854-BCB28F0C5AD5}" dt="2022-10-23T20:47:20.197" v="199" actId="1076"/>
          <ac:spMkLst>
            <pc:docMk/>
            <pc:sldMk cId="568313848" sldId="296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3T20:42:39.688" v="85" actId="21"/>
          <ac:picMkLst>
            <pc:docMk/>
            <pc:sldMk cId="568313848" sldId="296"/>
            <ac:picMk id="9" creationId="{E040FF06-BDF7-58C3-7238-11C82C20A36F}"/>
          </ac:picMkLst>
        </pc:picChg>
        <pc:picChg chg="add mod">
          <ac:chgData name="Francisco Valentin Ramirez Cuevas" userId="e79bf063-6348-4b44-8f45-581164b14c81" providerId="ADAL" clId="{99D2407E-1BF1-4F62-8854-BCB28F0C5AD5}" dt="2022-10-23T20:46:54.849" v="192" actId="403"/>
          <ac:picMkLst>
            <pc:docMk/>
            <pc:sldMk cId="568313848" sldId="296"/>
            <ac:picMk id="10" creationId="{E9E55F7D-7213-7137-FE5C-2BD08B7D0862}"/>
          </ac:picMkLst>
        </pc:pic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3" creationId="{281711C4-71E3-0D12-C7EB-5A7C06E0E20C}"/>
          </ac:cxnSpMkLst>
        </pc:cxn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4T02:34:58.138" v="288" actId="20577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99D2407E-1BF1-4F62-8854-BCB28F0C5AD5}" dt="2022-10-24T02:34:45.770" v="270" actId="1076"/>
          <ac:spMkLst>
            <pc:docMk/>
            <pc:sldMk cId="6357561" sldId="297"/>
            <ac:spMk id="11" creationId="{80013C5A-641C-8361-7474-E6293D29D491}"/>
          </ac:spMkLst>
        </pc:spChg>
        <pc:spChg chg="add mod">
          <ac:chgData name="Francisco Valentin Ramirez Cuevas" userId="e79bf063-6348-4b44-8f45-581164b14c81" providerId="ADAL" clId="{99D2407E-1BF1-4F62-8854-BCB28F0C5AD5}" dt="2022-10-24T02:34:58.138" v="288" actId="20577"/>
          <ac:spMkLst>
            <pc:docMk/>
            <pc:sldMk cId="6357561" sldId="297"/>
            <ac:spMk id="12" creationId="{9517515D-F8A7-636B-A227-3D785E573390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5" creationId="{06058DC8-7032-43FB-CEB6-3A00D0CE35F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9" creationId="{D370C858-0650-148E-0885-3A52380CC475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0" creationId="{F5901C76-13F8-819B-784F-DE6A063D6E5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1" creationId="{74B451EB-5C5F-973D-8596-5AB0285D60D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2" creationId="{A0778956-49C6-DD22-3CDD-617D8CB16E0B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4" creationId="{C3547532-D6F6-C694-DB4A-154F0106475D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4T02:30:38.744" v="203" actId="21"/>
          <ac:picMkLst>
            <pc:docMk/>
            <pc:sldMk cId="6357561" sldId="297"/>
            <ac:picMk id="3" creationId="{F8B1820D-AA2B-C443-4C09-4341F4E51AA9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4" creationId="{F9BF1572-99F8-51C6-9693-17A28D844CC3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5" creationId="{B2270E83-ACC9-D94D-9C2F-97D4F6840DDF}"/>
          </ac:picMkLst>
        </pc:picChg>
        <pc:picChg chg="add del mod">
          <ac:chgData name="Francisco Valentin Ramirez Cuevas" userId="e79bf063-6348-4b44-8f45-581164b14c81" providerId="ADAL" clId="{99D2407E-1BF1-4F62-8854-BCB28F0C5AD5}" dt="2022-10-24T02:33:24.209" v="229" actId="21"/>
          <ac:picMkLst>
            <pc:docMk/>
            <pc:sldMk cId="6357561" sldId="297"/>
            <ac:picMk id="7" creationId="{BABB6120-FD62-B10E-16FC-1E39595AF28E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0.659" v="242"/>
          <ac:picMkLst>
            <pc:docMk/>
            <pc:sldMk cId="6357561" sldId="297"/>
            <ac:picMk id="8" creationId="{01F0C027-1B6C-9A7E-5844-534F8D7DF5B0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5.360" v="243"/>
          <ac:picMkLst>
            <pc:docMk/>
            <pc:sldMk cId="6357561" sldId="297"/>
            <ac:picMk id="9" creationId="{8ABA08F2-66DA-8572-94DC-06BF11ED2787}"/>
          </ac:picMkLst>
        </pc:picChg>
        <pc:picChg chg="del">
          <ac:chgData name="Francisco Valentin Ramirez Cuevas" userId="e79bf063-6348-4b44-8f45-581164b14c81" providerId="ADAL" clId="{99D2407E-1BF1-4F62-8854-BCB28F0C5AD5}" dt="2022-10-24T02:30:31.866" v="201" actId="21"/>
          <ac:picMkLst>
            <pc:docMk/>
            <pc:sldMk cId="6357561" sldId="297"/>
            <ac:picMk id="10" creationId="{E9E55F7D-7213-7137-FE5C-2BD08B7D0862}"/>
          </ac:picMkLst>
        </pc:picChg>
      </pc:sldChg>
      <pc:sldChg chg="addSp delSp modSp add mod">
        <pc:chgData name="Francisco Valentin Ramirez Cuevas" userId="e79bf063-6348-4b44-8f45-581164b14c81" providerId="ADAL" clId="{99D2407E-1BF1-4F62-8854-BCB28F0C5AD5}" dt="2022-10-24T02:48:59.962" v="296"/>
        <pc:sldMkLst>
          <pc:docMk/>
          <pc:sldMk cId="2978461930" sldId="298"/>
        </pc:sldMkLst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1" creationId="{80013C5A-641C-8361-7474-E6293D29D491}"/>
          </ac:spMkLst>
        </pc:spChg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2" creationId="{9517515D-F8A7-636B-A227-3D785E573390}"/>
          </ac:spMkLst>
        </pc:spChg>
        <pc:picChg chg="add del">
          <ac:chgData name="Francisco Valentin Ramirez Cuevas" userId="e79bf063-6348-4b44-8f45-581164b14c81" providerId="ADAL" clId="{99D2407E-1BF1-4F62-8854-BCB28F0C5AD5}" dt="2022-10-24T02:48:51.142" v="292" actId="21"/>
          <ac:picMkLst>
            <pc:docMk/>
            <pc:sldMk cId="2978461930" sldId="298"/>
            <ac:picMk id="3" creationId="{6EB303A8-2ABD-D37F-207E-7E20B86FE71C}"/>
          </ac:picMkLst>
        </pc:picChg>
        <pc:picChg chg="add mod">
          <ac:chgData name="Francisco Valentin Ramirez Cuevas" userId="e79bf063-6348-4b44-8f45-581164b14c81" providerId="ADAL" clId="{99D2407E-1BF1-4F62-8854-BCB28F0C5AD5}" dt="2022-10-24T02:48:59.962" v="296"/>
          <ac:picMkLst>
            <pc:docMk/>
            <pc:sldMk cId="2978461930" sldId="298"/>
            <ac:picMk id="4" creationId="{9875D972-03E1-44F4-2B75-F8638D26D503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9" creationId="{8ABA08F2-66DA-8572-94DC-06BF11ED2787}"/>
          </ac:picMkLst>
        </pc:picChg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DAA8C3DC-F9FA-4418-AF8E-A2DB3F050B56}"/>
    <pc:docChg chg="undo custSel addSld modSld sldOrd">
      <pc:chgData name="Francisco Valentin Ramirez Cuevas" userId="e79bf063-6348-4b44-8f45-581164b14c81" providerId="ADAL" clId="{DAA8C3DC-F9FA-4418-AF8E-A2DB3F050B56}" dt="2022-10-24T16:21:08.226" v="461" actId="14100"/>
      <pc:docMkLst>
        <pc:docMk/>
      </pc:docMkLst>
      <pc:sldChg chg="modSp">
        <pc:chgData name="Francisco Valentin Ramirez Cuevas" userId="e79bf063-6348-4b44-8f45-581164b14c81" providerId="ADAL" clId="{DAA8C3DC-F9FA-4418-AF8E-A2DB3F050B56}" dt="2022-10-24T11:59:17.849" v="30" actId="1076"/>
        <pc:sldMkLst>
          <pc:docMk/>
          <pc:sldMk cId="568313848" sldId="296"/>
        </pc:sldMkLst>
        <pc:spChg chg="mod">
          <ac:chgData name="Francisco Valentin Ramirez Cuevas" userId="e79bf063-6348-4b44-8f45-581164b14c81" providerId="ADAL" clId="{DAA8C3DC-F9FA-4418-AF8E-A2DB3F050B56}" dt="2022-10-24T11:19:12.792" v="0" actId="20577"/>
          <ac:spMkLst>
            <pc:docMk/>
            <pc:sldMk cId="568313848" sldId="296"/>
            <ac:spMk id="15" creationId="{06058DC8-7032-43FB-CEB6-3A00D0CE35F6}"/>
          </ac:spMkLst>
        </pc:spChg>
        <pc:spChg chg="mod">
          <ac:chgData name="Francisco Valentin Ramirez Cuevas" userId="e79bf063-6348-4b44-8f45-581164b14c81" providerId="ADAL" clId="{DAA8C3DC-F9FA-4418-AF8E-A2DB3F050B56}" dt="2022-10-24T11:59:17.849" v="30" actId="1076"/>
          <ac:spMkLst>
            <pc:docMk/>
            <pc:sldMk cId="568313848" sldId="296"/>
            <ac:spMk id="16" creationId="{B50F6C62-315E-16AC-F681-544477A94767}"/>
          </ac:spMkLst>
        </pc:spChg>
        <pc:spChg chg="mod">
          <ac:chgData name="Francisco Valentin Ramirez Cuevas" userId="e79bf063-6348-4b44-8f45-581164b14c81" providerId="ADAL" clId="{DAA8C3DC-F9FA-4418-AF8E-A2DB3F050B56}" dt="2022-10-24T11:19:15.460" v="1" actId="20577"/>
          <ac:spMkLst>
            <pc:docMk/>
            <pc:sldMk cId="568313848" sldId="296"/>
            <ac:spMk id="19" creationId="{D370C858-0650-148E-0885-3A52380CC475}"/>
          </ac:spMkLst>
        </pc:spChg>
      </pc:sldChg>
      <pc:sldChg chg="addSp delSp modSp ord">
        <pc:chgData name="Francisco Valentin Ramirez Cuevas" userId="e79bf063-6348-4b44-8f45-581164b14c81" providerId="ADAL" clId="{DAA8C3DC-F9FA-4418-AF8E-A2DB3F050B56}" dt="2022-10-24T16:21:08.226" v="461" actId="14100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DAA8C3DC-F9FA-4418-AF8E-A2DB3F050B56}" dt="2022-10-24T16:13:55.975" v="332" actId="14100"/>
          <ac:spMkLst>
            <pc:docMk/>
            <pc:sldMk cId="6357561" sldId="297"/>
            <ac:spMk id="8" creationId="{1C6B646B-5997-4A15-9D2C-8DFF7B302CF7}"/>
          </ac:spMkLst>
        </pc:spChg>
        <pc:spChg chg="add mod">
          <ac:chgData name="Francisco Valentin Ramirez Cuevas" userId="e79bf063-6348-4b44-8f45-581164b14c81" providerId="ADAL" clId="{DAA8C3DC-F9FA-4418-AF8E-A2DB3F050B56}" dt="2022-10-24T16:16:38.200" v="395" actId="20577"/>
          <ac:spMkLst>
            <pc:docMk/>
            <pc:sldMk cId="6357561" sldId="297"/>
            <ac:spMk id="9" creationId="{9B044193-D496-4104-9894-78FBC970C69A}"/>
          </ac:spMkLst>
        </pc:spChg>
        <pc:spChg chg="mod">
          <ac:chgData name="Francisco Valentin Ramirez Cuevas" userId="e79bf063-6348-4b44-8f45-581164b14c81" providerId="ADAL" clId="{DAA8C3DC-F9FA-4418-AF8E-A2DB3F050B56}" dt="2022-10-24T16:13:49.043" v="327" actId="1076"/>
          <ac:spMkLst>
            <pc:docMk/>
            <pc:sldMk cId="6357561" sldId="297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1:27.032" v="68" actId="1076"/>
          <ac:spMkLst>
            <pc:docMk/>
            <pc:sldMk cId="6357561" sldId="297"/>
            <ac:spMk id="12" creationId="{9517515D-F8A7-636B-A227-3D785E573390}"/>
          </ac:spMkLst>
        </pc:spChg>
        <pc:spChg chg="add mod">
          <ac:chgData name="Francisco Valentin Ramirez Cuevas" userId="e79bf063-6348-4b44-8f45-581164b14c81" providerId="ADAL" clId="{DAA8C3DC-F9FA-4418-AF8E-A2DB3F050B56}" dt="2022-10-24T11:59:22.841" v="33" actId="14100"/>
          <ac:spMkLst>
            <pc:docMk/>
            <pc:sldMk cId="6357561" sldId="297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2:01:23.440" v="67" actId="1076"/>
          <ac:spMkLst>
            <pc:docMk/>
            <pc:sldMk cId="6357561" sldId="297"/>
            <ac:spMk id="14" creationId="{92CFD3E0-6DB6-44F6-AD77-083253E1702F}"/>
          </ac:spMkLst>
        </pc:spChg>
        <pc:spChg chg="add mod">
          <ac:chgData name="Francisco Valentin Ramirez Cuevas" userId="e79bf063-6348-4b44-8f45-581164b14c81" providerId="ADAL" clId="{DAA8C3DC-F9FA-4418-AF8E-A2DB3F050B56}" dt="2022-10-24T16:15:07.838" v="370" actId="1076"/>
          <ac:spMkLst>
            <pc:docMk/>
            <pc:sldMk cId="6357561" sldId="297"/>
            <ac:spMk id="15" creationId="{678DFDEA-7D83-490C-ACE3-0AE85F2A53F8}"/>
          </ac:spMkLst>
        </pc:spChg>
        <pc:spChg chg="add del mod ord">
          <ac:chgData name="Francisco Valentin Ramirez Cuevas" userId="e79bf063-6348-4b44-8f45-581164b14c81" providerId="ADAL" clId="{DAA8C3DC-F9FA-4418-AF8E-A2DB3F050B56}" dt="2022-10-24T16:16:50.827" v="396" actId="478"/>
          <ac:spMkLst>
            <pc:docMk/>
            <pc:sldMk cId="6357561" sldId="297"/>
            <ac:spMk id="16" creationId="{7C9438D4-3E70-4CF2-8F4E-481CC4E8CE0D}"/>
          </ac:spMkLst>
        </pc:spChg>
        <pc:spChg chg="add mod">
          <ac:chgData name="Francisco Valentin Ramirez Cuevas" userId="e79bf063-6348-4b44-8f45-581164b14c81" providerId="ADAL" clId="{DAA8C3DC-F9FA-4418-AF8E-A2DB3F050B56}" dt="2022-10-24T16:21:08.226" v="461" actId="14100"/>
          <ac:spMkLst>
            <pc:docMk/>
            <pc:sldMk cId="6357561" sldId="297"/>
            <ac:spMk id="17" creationId="{CDA2E14A-A0F0-4078-8978-E1544F8D2CAB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18" creationId="{F09A94EE-10A2-46DB-AEED-EEA55DB2AF51}"/>
          </ac:spMkLst>
        </pc:spChg>
        <pc:spChg chg="add mod">
          <ac:chgData name="Francisco Valentin Ramirez Cuevas" userId="e79bf063-6348-4b44-8f45-581164b14c81" providerId="ADAL" clId="{DAA8C3DC-F9FA-4418-AF8E-A2DB3F050B56}" dt="2022-10-24T16:15:41.046" v="378" actId="1076"/>
          <ac:spMkLst>
            <pc:docMk/>
            <pc:sldMk cId="6357561" sldId="297"/>
            <ac:spMk id="19" creationId="{16BD2FCC-C47A-482A-ABB5-CB4117F3595B}"/>
          </ac:spMkLst>
        </pc:spChg>
        <pc:spChg chg="add mod">
          <ac:chgData name="Francisco Valentin Ramirez Cuevas" userId="e79bf063-6348-4b44-8f45-581164b14c81" providerId="ADAL" clId="{DAA8C3DC-F9FA-4418-AF8E-A2DB3F050B56}" dt="2022-10-24T16:15:45.246" v="381" actId="20577"/>
          <ac:spMkLst>
            <pc:docMk/>
            <pc:sldMk cId="6357561" sldId="297"/>
            <ac:spMk id="20" creationId="{94EDAF8B-1188-4F6B-896A-3090C76C31F7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21" creationId="{00B5AD52-0A91-4925-907D-999BFAAABC2B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2" creationId="{DEB51BB5-1946-45A3-9ABE-0E28A3965F8A}"/>
          </ac:spMkLst>
        </pc:spChg>
        <pc:spChg chg="add mod">
          <ac:chgData name="Francisco Valentin Ramirez Cuevas" userId="e79bf063-6348-4b44-8f45-581164b14c81" providerId="ADAL" clId="{DAA8C3DC-F9FA-4418-AF8E-A2DB3F050B56}" dt="2022-10-24T16:16:08.713" v="391" actId="1037"/>
          <ac:spMkLst>
            <pc:docMk/>
            <pc:sldMk cId="6357561" sldId="297"/>
            <ac:spMk id="23" creationId="{F147E6A4-6DDF-4FBA-B379-47CA4729F3F4}"/>
          </ac:spMkLst>
        </pc:spChg>
        <pc:spChg chg="add mod">
          <ac:chgData name="Francisco Valentin Ramirez Cuevas" userId="e79bf063-6348-4b44-8f45-581164b14c81" providerId="ADAL" clId="{DAA8C3DC-F9FA-4418-AF8E-A2DB3F050B56}" dt="2022-10-24T16:16:03.277" v="387" actId="1037"/>
          <ac:spMkLst>
            <pc:docMk/>
            <pc:sldMk cId="6357561" sldId="297"/>
            <ac:spMk id="24" creationId="{405A1C45-AA17-4ED9-8CE6-673D555FCB70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5" creationId="{7FB63F10-3539-4FBC-88BA-8F67B9E52AB1}"/>
          </ac:spMkLst>
        </pc:spChg>
        <pc:spChg chg="add mod">
          <ac:chgData name="Francisco Valentin Ramirez Cuevas" userId="e79bf063-6348-4b44-8f45-581164b14c81" providerId="ADAL" clId="{DAA8C3DC-F9FA-4418-AF8E-A2DB3F050B56}" dt="2022-10-24T16:17:06.044" v="400" actId="1076"/>
          <ac:spMkLst>
            <pc:docMk/>
            <pc:sldMk cId="6357561" sldId="297"/>
            <ac:spMk id="26" creationId="{C8A7B031-DF7A-4917-AE96-DFE560F2851D}"/>
          </ac:spMkLst>
        </pc:spChg>
        <pc:spChg chg="add mod">
          <ac:chgData name="Francisco Valentin Ramirez Cuevas" userId="e79bf063-6348-4b44-8f45-581164b14c81" providerId="ADAL" clId="{DAA8C3DC-F9FA-4418-AF8E-A2DB3F050B56}" dt="2022-10-24T16:17:24.141" v="408" actId="1076"/>
          <ac:spMkLst>
            <pc:docMk/>
            <pc:sldMk cId="6357561" sldId="297"/>
            <ac:spMk id="27" creationId="{190884B0-79E2-4DD6-ABD1-7EEF2910DE58}"/>
          </ac:spMkLst>
        </pc:spChg>
        <pc:picChg chg="add del">
          <ac:chgData name="Francisco Valentin Ramirez Cuevas" userId="e79bf063-6348-4b44-8f45-581164b14c81" providerId="ADAL" clId="{DAA8C3DC-F9FA-4418-AF8E-A2DB3F050B56}" dt="2022-10-24T11:58:12.854" v="5"/>
          <ac:picMkLst>
            <pc:docMk/>
            <pc:sldMk cId="6357561" sldId="297"/>
            <ac:picMk id="2" creationId="{F1E9B691-5E29-4B52-B070-C4FADCF72DA3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4:36.045" v="360" actId="1076"/>
          <ac:picMkLst>
            <pc:docMk/>
            <pc:sldMk cId="6357561" sldId="297"/>
            <ac:picMk id="3" creationId="{7433A492-8402-41F0-8FC5-F3020702B16A}"/>
          </ac:picMkLst>
        </pc:picChg>
        <pc:picChg chg="del">
          <ac:chgData name="Francisco Valentin Ramirez Cuevas" userId="e79bf063-6348-4b44-8f45-581164b14c81" providerId="ADAL" clId="{DAA8C3DC-F9FA-4418-AF8E-A2DB3F050B56}" dt="2022-10-24T11:58:53.550" v="20" actId="478"/>
          <ac:picMkLst>
            <pc:docMk/>
            <pc:sldMk cId="6357561" sldId="297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DAA8C3DC-F9FA-4418-AF8E-A2DB3F050B56}" dt="2022-10-24T11:58:59.250" v="22" actId="478"/>
          <ac:picMkLst>
            <pc:docMk/>
            <pc:sldMk cId="6357561" sldId="297"/>
            <ac:picMk id="9" creationId="{8ABA08F2-66DA-8572-94DC-06BF11ED2787}"/>
          </ac:picMkLst>
        </pc:picChg>
        <pc:picChg chg="add mod modCrop">
          <ac:chgData name="Francisco Valentin Ramirez Cuevas" userId="e79bf063-6348-4b44-8f45-581164b14c81" providerId="ADAL" clId="{DAA8C3DC-F9FA-4418-AF8E-A2DB3F050B56}" dt="2022-10-24T12:01:23.440" v="67" actId="1076"/>
          <ac:picMkLst>
            <pc:docMk/>
            <pc:sldMk cId="6357561" sldId="297"/>
            <ac:picMk id="10" creationId="{E586169C-90C7-4295-89C4-6033174E9068}"/>
          </ac:picMkLst>
        </pc:picChg>
      </pc:sldChg>
      <pc:sldChg chg="add">
        <pc:chgData name="Francisco Valentin Ramirez Cuevas" userId="e79bf063-6348-4b44-8f45-581164b14c81" providerId="ADAL" clId="{DAA8C3DC-F9FA-4418-AF8E-A2DB3F050B56}" dt="2022-10-24T11:57:52.899" v="2"/>
        <pc:sldMkLst>
          <pc:docMk/>
          <pc:sldMk cId="2558703829" sldId="299"/>
        </pc:sldMkLst>
      </pc:sldChg>
      <pc:sldChg chg="addSp delSp modSp add ord">
        <pc:chgData name="Francisco Valentin Ramirez Cuevas" userId="e79bf063-6348-4b44-8f45-581164b14c81" providerId="ADAL" clId="{DAA8C3DC-F9FA-4418-AF8E-A2DB3F050B56}" dt="2022-10-24T16:19:09.671" v="457" actId="1076"/>
        <pc:sldMkLst>
          <pc:docMk/>
          <pc:sldMk cId="1419871955" sldId="300"/>
        </pc:sldMkLst>
        <pc:spChg chg="add mod">
          <ac:chgData name="Francisco Valentin Ramirez Cuevas" userId="e79bf063-6348-4b44-8f45-581164b14c81" providerId="ADAL" clId="{DAA8C3DC-F9FA-4418-AF8E-A2DB3F050B56}" dt="2022-10-24T16:17:51.195" v="414" actId="404"/>
          <ac:spMkLst>
            <pc:docMk/>
            <pc:sldMk cId="1419871955" sldId="300"/>
            <ac:spMk id="3" creationId="{7A361C49-B6DB-4AB5-9797-83154C87BB38}"/>
          </ac:spMkLst>
        </pc:spChg>
        <pc:spChg chg="add mod">
          <ac:chgData name="Francisco Valentin Ramirez Cuevas" userId="e79bf063-6348-4b44-8f45-581164b14c81" providerId="ADAL" clId="{DAA8C3DC-F9FA-4418-AF8E-A2DB3F050B56}" dt="2022-10-24T16:17:53.776" v="415" actId="404"/>
          <ac:spMkLst>
            <pc:docMk/>
            <pc:sldMk cId="1419871955" sldId="300"/>
            <ac:spMk id="4" creationId="{224F1569-4C4F-49CA-9B01-B50C53BFF4AB}"/>
          </ac:spMkLst>
        </pc:spChg>
        <pc:spChg chg="add mod">
          <ac:chgData name="Francisco Valentin Ramirez Cuevas" userId="e79bf063-6348-4b44-8f45-581164b14c81" providerId="ADAL" clId="{DAA8C3DC-F9FA-4418-AF8E-A2DB3F050B56}" dt="2022-10-24T16:03:11.406" v="93" actId="14100"/>
          <ac:spMkLst>
            <pc:docMk/>
            <pc:sldMk cId="1419871955" sldId="300"/>
            <ac:spMk id="8" creationId="{E044C8B2-115A-4A69-8582-CFA3089EFF6B}"/>
          </ac:spMkLst>
        </pc:spChg>
        <pc:spChg chg="add mod">
          <ac:chgData name="Francisco Valentin Ramirez Cuevas" userId="e79bf063-6348-4b44-8f45-581164b14c81" providerId="ADAL" clId="{DAA8C3DC-F9FA-4418-AF8E-A2DB3F050B56}" dt="2022-10-24T16:11:36.163" v="297" actId="14100"/>
          <ac:spMkLst>
            <pc:docMk/>
            <pc:sldMk cId="1419871955" sldId="300"/>
            <ac:spMk id="10" creationId="{8D406FD7-ED8A-441D-BDD2-E2301F1860E0}"/>
          </ac:spMkLst>
        </pc:spChg>
        <pc:spChg chg="mod">
          <ac:chgData name="Francisco Valentin Ramirez Cuevas" userId="e79bf063-6348-4b44-8f45-581164b14c81" providerId="ADAL" clId="{DAA8C3DC-F9FA-4418-AF8E-A2DB3F050B56}" dt="2022-10-24T16:06:26.515" v="188" actId="20577"/>
          <ac:spMkLst>
            <pc:docMk/>
            <pc:sldMk cId="1419871955" sldId="300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2:27.248" v="79" actId="1076"/>
          <ac:spMkLst>
            <pc:docMk/>
            <pc:sldMk cId="1419871955" sldId="300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6:03:28.918" v="101" actId="1076"/>
          <ac:spMkLst>
            <pc:docMk/>
            <pc:sldMk cId="1419871955" sldId="300"/>
            <ac:spMk id="15" creationId="{A497EA0C-3BBC-451D-A2B6-471D4FC6C643}"/>
          </ac:spMkLst>
        </pc:spChg>
        <pc:spChg chg="add mod">
          <ac:chgData name="Francisco Valentin Ramirez Cuevas" userId="e79bf063-6348-4b44-8f45-581164b14c81" providerId="ADAL" clId="{DAA8C3DC-F9FA-4418-AF8E-A2DB3F050B56}" dt="2022-10-24T16:03:38.478" v="107" actId="14100"/>
          <ac:spMkLst>
            <pc:docMk/>
            <pc:sldMk cId="1419871955" sldId="300"/>
            <ac:spMk id="16" creationId="{A8908E4B-D602-45D6-A044-5616015A8AEC}"/>
          </ac:spMkLst>
        </pc:spChg>
        <pc:spChg chg="add mod">
          <ac:chgData name="Francisco Valentin Ramirez Cuevas" userId="e79bf063-6348-4b44-8f45-581164b14c81" providerId="ADAL" clId="{DAA8C3DC-F9FA-4418-AF8E-A2DB3F050B56}" dt="2022-10-24T16:17:48.514" v="413" actId="404"/>
          <ac:spMkLst>
            <pc:docMk/>
            <pc:sldMk cId="1419871955" sldId="300"/>
            <ac:spMk id="17" creationId="{B0C971CB-0E92-4816-86DB-E83A00CB9171}"/>
          </ac:spMkLst>
        </pc:spChg>
        <pc:spChg chg="add mod">
          <ac:chgData name="Francisco Valentin Ramirez Cuevas" userId="e79bf063-6348-4b44-8f45-581164b14c81" providerId="ADAL" clId="{DAA8C3DC-F9FA-4418-AF8E-A2DB3F050B56}" dt="2022-10-24T16:19:09.671" v="457" actId="1076"/>
          <ac:spMkLst>
            <pc:docMk/>
            <pc:sldMk cId="1419871955" sldId="300"/>
            <ac:spMk id="18" creationId="{A628B7B8-4785-4E8D-A036-C4CD1033FFC1}"/>
          </ac:spMkLst>
        </pc:spChg>
        <pc:spChg chg="add mod">
          <ac:chgData name="Francisco Valentin Ramirez Cuevas" userId="e79bf063-6348-4b44-8f45-581164b14c81" providerId="ADAL" clId="{DAA8C3DC-F9FA-4418-AF8E-A2DB3F050B56}" dt="2022-10-24T16:12:02.296" v="303" actId="14100"/>
          <ac:spMkLst>
            <pc:docMk/>
            <pc:sldMk cId="1419871955" sldId="300"/>
            <ac:spMk id="22" creationId="{2D52B826-5BCC-4F37-87C1-B0BE9C79431F}"/>
          </ac:spMkLst>
        </pc:spChg>
        <pc:spChg chg="add mod">
          <ac:chgData name="Francisco Valentin Ramirez Cuevas" userId="e79bf063-6348-4b44-8f45-581164b14c81" providerId="ADAL" clId="{DAA8C3DC-F9FA-4418-AF8E-A2DB3F050B56}" dt="2022-10-24T16:12:06.362" v="306" actId="14100"/>
          <ac:spMkLst>
            <pc:docMk/>
            <pc:sldMk cId="1419871955" sldId="300"/>
            <ac:spMk id="23" creationId="{3BD3311E-5ACC-4117-ADED-C3C712A1D5F4}"/>
          </ac:spMkLst>
        </pc:spChg>
        <pc:spChg chg="add mod">
          <ac:chgData name="Francisco Valentin Ramirez Cuevas" userId="e79bf063-6348-4b44-8f45-581164b14c81" providerId="ADAL" clId="{DAA8C3DC-F9FA-4418-AF8E-A2DB3F050B56}" dt="2022-10-24T16:12:25.290" v="312" actId="404"/>
          <ac:spMkLst>
            <pc:docMk/>
            <pc:sldMk cId="1419871955" sldId="300"/>
            <ac:spMk id="24" creationId="{D300C140-E0BF-412D-8D4B-2F516BBAA64F}"/>
          </ac:spMkLst>
        </pc:spChg>
        <pc:spChg chg="add mod">
          <ac:chgData name="Francisco Valentin Ramirez Cuevas" userId="e79bf063-6348-4b44-8f45-581164b14c81" providerId="ADAL" clId="{DAA8C3DC-F9FA-4418-AF8E-A2DB3F050B56}" dt="2022-10-24T16:12:37.726" v="318" actId="20577"/>
          <ac:spMkLst>
            <pc:docMk/>
            <pc:sldMk cId="1419871955" sldId="300"/>
            <ac:spMk id="25" creationId="{8D9BDA5C-85ED-45AC-A731-303B8FE24B61}"/>
          </ac:spMkLst>
        </pc:spChg>
        <pc:spChg chg="add mod">
          <ac:chgData name="Francisco Valentin Ramirez Cuevas" userId="e79bf063-6348-4b44-8f45-581164b14c81" providerId="ADAL" clId="{DAA8C3DC-F9FA-4418-AF8E-A2DB3F050B56}" dt="2022-10-24T16:12:46.224" v="321" actId="1076"/>
          <ac:spMkLst>
            <pc:docMk/>
            <pc:sldMk cId="1419871955" sldId="300"/>
            <ac:spMk id="26" creationId="{32CBCFFA-A1B9-48DA-9DF7-B693C2EB26BC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7" creationId="{4C580B56-F9C1-430C-B9E3-E40CEB0B917F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8" creationId="{68A086ED-B055-4A00-BEE3-BB7E81DDE68F}"/>
          </ac:spMkLst>
        </pc:spChg>
        <pc:spChg chg="add mod">
          <ac:chgData name="Francisco Valentin Ramirez Cuevas" userId="e79bf063-6348-4b44-8f45-581164b14c81" providerId="ADAL" clId="{DAA8C3DC-F9FA-4418-AF8E-A2DB3F050B56}" dt="2022-10-24T16:13:11.680" v="325" actId="1076"/>
          <ac:spMkLst>
            <pc:docMk/>
            <pc:sldMk cId="1419871955" sldId="300"/>
            <ac:spMk id="29" creationId="{D5B7E144-8632-424C-8A18-687DB7A0611D}"/>
          </ac:spMkLst>
        </pc:spChg>
        <pc:spChg chg="add mod">
          <ac:chgData name="Francisco Valentin Ramirez Cuevas" userId="e79bf063-6348-4b44-8f45-581164b14c81" providerId="ADAL" clId="{DAA8C3DC-F9FA-4418-AF8E-A2DB3F050B56}" dt="2022-10-24T16:18:54.410" v="453" actId="1037"/>
          <ac:spMkLst>
            <pc:docMk/>
            <pc:sldMk cId="1419871955" sldId="300"/>
            <ac:spMk id="32" creationId="{4509CA76-6293-4E85-92F0-048F6A249C31}"/>
          </ac:spMkLst>
        </pc:spChg>
        <pc:picChg chg="add mod ord modCrop">
          <ac:chgData name="Francisco Valentin Ramirez Cuevas" userId="e79bf063-6348-4b44-8f45-581164b14c81" providerId="ADAL" clId="{DAA8C3DC-F9FA-4418-AF8E-A2DB3F050B56}" dt="2022-10-24T16:08:45.135" v="241" actId="1076"/>
          <ac:picMkLst>
            <pc:docMk/>
            <pc:sldMk cId="1419871955" sldId="300"/>
            <ac:picMk id="2" creationId="{40537F4D-771B-4C28-BB42-E13A9AEA4F86}"/>
          </ac:picMkLst>
        </pc:picChg>
        <pc:picChg chg="del">
          <ac:chgData name="Francisco Valentin Ramirez Cuevas" userId="e79bf063-6348-4b44-8f45-581164b14c81" providerId="ADAL" clId="{DAA8C3DC-F9FA-4418-AF8E-A2DB3F050B56}" dt="2022-10-24T12:02:23.388" v="78" actId="478"/>
          <ac:picMkLst>
            <pc:docMk/>
            <pc:sldMk cId="1419871955" sldId="300"/>
            <ac:picMk id="3" creationId="{7433A492-8402-41F0-8FC5-F3020702B16A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8:04.672" v="422" actId="1076"/>
          <ac:picMkLst>
            <pc:docMk/>
            <pc:sldMk cId="1419871955" sldId="300"/>
            <ac:picMk id="9" creationId="{9A4F71AE-A614-4994-B266-DA247543FAF6}"/>
          </ac:picMkLst>
        </pc:picChg>
        <pc:picChg chg="del">
          <ac:chgData name="Francisco Valentin Ramirez Cuevas" userId="e79bf063-6348-4b44-8f45-581164b14c81" providerId="ADAL" clId="{DAA8C3DC-F9FA-4418-AF8E-A2DB3F050B56}" dt="2022-10-24T12:02:37.094" v="83" actId="478"/>
          <ac:picMkLst>
            <pc:docMk/>
            <pc:sldMk cId="1419871955" sldId="300"/>
            <ac:picMk id="10" creationId="{E586169C-90C7-4295-89C4-6033174E9068}"/>
          </ac:picMkLst>
        </pc:picChg>
        <pc:cxnChg chg="add mod">
          <ac:chgData name="Francisco Valentin Ramirez Cuevas" userId="e79bf063-6348-4b44-8f45-581164b14c81" providerId="ADAL" clId="{DAA8C3DC-F9FA-4418-AF8E-A2DB3F050B56}" dt="2022-10-24T16:10:39.377" v="282" actId="692"/>
          <ac:cxnSpMkLst>
            <pc:docMk/>
            <pc:sldMk cId="1419871955" sldId="300"/>
            <ac:cxnSpMk id="6" creationId="{39F6CF46-C466-4FF0-ABA7-9D9028A0947C}"/>
          </ac:cxnSpMkLst>
        </pc:cxnChg>
        <pc:cxnChg chg="add mod">
          <ac:chgData name="Francisco Valentin Ramirez Cuevas" userId="e79bf063-6348-4b44-8f45-581164b14c81" providerId="ADAL" clId="{DAA8C3DC-F9FA-4418-AF8E-A2DB3F050B56}" dt="2022-10-24T16:17:35.324" v="410" actId="14100"/>
          <ac:cxnSpMkLst>
            <pc:docMk/>
            <pc:sldMk cId="1419871955" sldId="300"/>
            <ac:cxnSpMk id="19" creationId="{47E6120A-E16A-4BE2-80DB-474A7FFB7B47}"/>
          </ac:cxnSpMkLst>
        </pc:cxnChg>
        <pc:cxnChg chg="add mod">
          <ac:chgData name="Francisco Valentin Ramirez Cuevas" userId="e79bf063-6348-4b44-8f45-581164b14c81" providerId="ADAL" clId="{DAA8C3DC-F9FA-4418-AF8E-A2DB3F050B56}" dt="2022-10-24T16:18:07.836" v="423" actId="14100"/>
          <ac:cxnSpMkLst>
            <pc:docMk/>
            <pc:sldMk cId="1419871955" sldId="300"/>
            <ac:cxnSpMk id="33" creationId="{35C18936-E3E3-4F19-B2DE-E0E67A6DD72C}"/>
          </ac:cxnSpMkLst>
        </pc:cxnChg>
      </pc:sldChg>
    </pc:docChg>
  </pc:docChgLst>
  <pc:docChgLst>
    <pc:chgData name="Francisco Valentin Ramirez Cuevas" userId="e79bf063-6348-4b44-8f45-581164b14c81" providerId="ADAL" clId="{E25915DA-6724-4D83-BDB3-BFFD9398C1E2}"/>
    <pc:docChg chg="undo custSel addSld modSld">
      <pc:chgData name="Francisco Valentin Ramirez Cuevas" userId="e79bf063-6348-4b44-8f45-581164b14c81" providerId="ADAL" clId="{E25915DA-6724-4D83-BDB3-BFFD9398C1E2}" dt="2022-12-04T17:46:50.013" v="2340" actId="1038"/>
      <pc:docMkLst>
        <pc:docMk/>
      </pc:docMkLst>
      <pc:sldChg chg="addSp delSp modSp add mod">
        <pc:chgData name="Francisco Valentin Ramirez Cuevas" userId="e79bf063-6348-4b44-8f45-581164b14c81" providerId="ADAL" clId="{E25915DA-6724-4D83-BDB3-BFFD9398C1E2}" dt="2022-12-04T17:46:50.013" v="2340" actId="1038"/>
        <pc:sldMkLst>
          <pc:docMk/>
          <pc:sldMk cId="483358492" sldId="330"/>
        </pc:sldMkLst>
        <pc:spChg chg="add del mod">
          <ac:chgData name="Francisco Valentin Ramirez Cuevas" userId="e79bf063-6348-4b44-8f45-581164b14c81" providerId="ADAL" clId="{E25915DA-6724-4D83-BDB3-BFFD9398C1E2}" dt="2022-12-03T13:04:37.134" v="697" actId="478"/>
          <ac:spMkLst>
            <pc:docMk/>
            <pc:sldMk cId="483358492" sldId="330"/>
            <ac:spMk id="2" creationId="{CC0968C2-E1BC-43A2-112D-C868E637ADAC}"/>
          </ac:spMkLst>
        </pc:spChg>
        <pc:spChg chg="add del mod ord">
          <ac:chgData name="Francisco Valentin Ramirez Cuevas" userId="e79bf063-6348-4b44-8f45-581164b14c81" providerId="ADAL" clId="{E25915DA-6724-4D83-BDB3-BFFD9398C1E2}" dt="2022-12-03T13:04:34.618" v="696" actId="478"/>
          <ac:spMkLst>
            <pc:docMk/>
            <pc:sldMk cId="483358492" sldId="330"/>
            <ac:spMk id="3" creationId="{082D9E16-1524-B813-51DD-F0A3A7DA8F1A}"/>
          </ac:spMkLst>
        </pc:spChg>
        <pc:spChg chg="del">
          <ac:chgData name="Francisco Valentin Ramirez Cuevas" userId="e79bf063-6348-4b44-8f45-581164b14c81" providerId="ADAL" clId="{E25915DA-6724-4D83-BDB3-BFFD9398C1E2}" dt="2022-12-03T12:49:28.617" v="1" actId="478"/>
          <ac:spMkLst>
            <pc:docMk/>
            <pc:sldMk cId="483358492" sldId="330"/>
            <ac:spMk id="17" creationId="{37A4AAAB-A6D4-E301-2B9E-8595BF4839C7}"/>
          </ac:spMkLst>
        </pc:spChg>
        <pc:spChg chg="del">
          <ac:chgData name="Francisco Valentin Ramirez Cuevas" userId="e79bf063-6348-4b44-8f45-581164b14c81" providerId="ADAL" clId="{E25915DA-6724-4D83-BDB3-BFFD9398C1E2}" dt="2022-12-03T12:49:28.617" v="1" actId="478"/>
          <ac:spMkLst>
            <pc:docMk/>
            <pc:sldMk cId="483358492" sldId="330"/>
            <ac:spMk id="20" creationId="{2C7524D8-9B3A-2BDA-D3EF-4603592BB6DA}"/>
          </ac:spMkLst>
        </pc:spChg>
        <pc:spChg chg="add del mod">
          <ac:chgData name="Francisco Valentin Ramirez Cuevas" userId="e79bf063-6348-4b44-8f45-581164b14c81" providerId="ADAL" clId="{E25915DA-6724-4D83-BDB3-BFFD9398C1E2}" dt="2022-12-03T13:02:40.450" v="640"/>
          <ac:spMkLst>
            <pc:docMk/>
            <pc:sldMk cId="483358492" sldId="330"/>
            <ac:spMk id="35" creationId="{EBADA39C-6C3B-2D51-8FB4-CF178A5A441E}"/>
          </ac:spMkLst>
        </pc:spChg>
        <pc:spChg chg="add mod">
          <ac:chgData name="Francisco Valentin Ramirez Cuevas" userId="e79bf063-6348-4b44-8f45-581164b14c81" providerId="ADAL" clId="{E25915DA-6724-4D83-BDB3-BFFD9398C1E2}" dt="2022-12-04T17:46:50.013" v="2340" actId="1038"/>
          <ac:spMkLst>
            <pc:docMk/>
            <pc:sldMk cId="483358492" sldId="330"/>
            <ac:spMk id="59" creationId="{FA0943B1-6BC6-142A-0496-7C5FCA23F1CB}"/>
          </ac:spMkLst>
        </pc:spChg>
        <pc:spChg chg="add mod">
          <ac:chgData name="Francisco Valentin Ramirez Cuevas" userId="e79bf063-6348-4b44-8f45-581164b14c81" providerId="ADAL" clId="{E25915DA-6724-4D83-BDB3-BFFD9398C1E2}" dt="2022-12-04T17:46:50.013" v="2340" actId="1038"/>
          <ac:spMkLst>
            <pc:docMk/>
            <pc:sldMk cId="483358492" sldId="330"/>
            <ac:spMk id="60" creationId="{B28DD523-A614-79B7-C273-464E6A65AF1F}"/>
          </ac:spMkLst>
        </pc:spChg>
        <pc:spChg chg="mod">
          <ac:chgData name="Francisco Valentin Ramirez Cuevas" userId="e79bf063-6348-4b44-8f45-581164b14c81" providerId="ADAL" clId="{E25915DA-6724-4D83-BDB3-BFFD9398C1E2}" dt="2022-12-04T17:46:50.013" v="2340" actId="1038"/>
          <ac:spMkLst>
            <pc:docMk/>
            <pc:sldMk cId="483358492" sldId="330"/>
            <ac:spMk id="103" creationId="{BF6A3676-E21C-95FC-72E1-D45F70958120}"/>
          </ac:spMkLst>
        </pc:spChg>
        <pc:spChg chg="mod">
          <ac:chgData name="Francisco Valentin Ramirez Cuevas" userId="e79bf063-6348-4b44-8f45-581164b14c81" providerId="ADAL" clId="{E25915DA-6724-4D83-BDB3-BFFD9398C1E2}" dt="2022-12-04T17:46:50.013" v="2340" actId="1038"/>
          <ac:spMkLst>
            <pc:docMk/>
            <pc:sldMk cId="483358492" sldId="330"/>
            <ac:spMk id="104" creationId="{5A59B1E2-11DB-44C9-BE90-22728BD2B49F}"/>
          </ac:spMkLst>
        </pc:spChg>
        <pc:spChg chg="mod">
          <ac:chgData name="Francisco Valentin Ramirez Cuevas" userId="e79bf063-6348-4b44-8f45-581164b14c81" providerId="ADAL" clId="{E25915DA-6724-4D83-BDB3-BFFD9398C1E2}" dt="2022-12-03T13:03:10.676" v="680" actId="1038"/>
          <ac:spMkLst>
            <pc:docMk/>
            <pc:sldMk cId="483358492" sldId="330"/>
            <ac:spMk id="111" creationId="{56021572-1673-51D9-67DA-6F2E662BF565}"/>
          </ac:spMkLst>
        </pc:spChg>
        <pc:spChg chg="mod">
          <ac:chgData name="Francisco Valentin Ramirez Cuevas" userId="e79bf063-6348-4b44-8f45-581164b14c81" providerId="ADAL" clId="{E25915DA-6724-4D83-BDB3-BFFD9398C1E2}" dt="2022-12-03T13:09:55.904" v="825" actId="207"/>
          <ac:spMkLst>
            <pc:docMk/>
            <pc:sldMk cId="483358492" sldId="330"/>
            <ac:spMk id="119" creationId="{044D42A5-2047-09D2-6E46-3C5A7F6928F6}"/>
          </ac:spMkLst>
        </pc:spChg>
        <pc:spChg chg="mod">
          <ac:chgData name="Francisco Valentin Ramirez Cuevas" userId="e79bf063-6348-4b44-8f45-581164b14c81" providerId="ADAL" clId="{E25915DA-6724-4D83-BDB3-BFFD9398C1E2}" dt="2022-12-04T17:46:50.013" v="2340" actId="1038"/>
          <ac:spMkLst>
            <pc:docMk/>
            <pc:sldMk cId="483358492" sldId="330"/>
            <ac:spMk id="122" creationId="{FFFADEBE-D922-E85D-AEB2-D50D325D744A}"/>
          </ac:spMkLst>
        </pc:spChg>
        <pc:spChg chg="mod ord">
          <ac:chgData name="Francisco Valentin Ramirez Cuevas" userId="e79bf063-6348-4b44-8f45-581164b14c81" providerId="ADAL" clId="{E25915DA-6724-4D83-BDB3-BFFD9398C1E2}" dt="2022-12-04T17:46:50.013" v="2340" actId="1038"/>
          <ac:spMkLst>
            <pc:docMk/>
            <pc:sldMk cId="483358492" sldId="330"/>
            <ac:spMk id="128" creationId="{61763119-5BA5-DD6D-135B-018D0A32CE96}"/>
          </ac:spMkLst>
        </pc:spChg>
        <pc:spChg chg="mod">
          <ac:chgData name="Francisco Valentin Ramirez Cuevas" userId="e79bf063-6348-4b44-8f45-581164b14c81" providerId="ADAL" clId="{E25915DA-6724-4D83-BDB3-BFFD9398C1E2}" dt="2022-12-04T17:46:50.013" v="2340" actId="1038"/>
          <ac:spMkLst>
            <pc:docMk/>
            <pc:sldMk cId="483358492" sldId="330"/>
            <ac:spMk id="143" creationId="{B771B5A9-1D4E-3EF1-6748-4CF0FCE60580}"/>
          </ac:spMkLst>
        </pc:spChg>
        <pc:spChg chg="del mod">
          <ac:chgData name="Francisco Valentin Ramirez Cuevas" userId="e79bf063-6348-4b44-8f45-581164b14c81" providerId="ADAL" clId="{E25915DA-6724-4D83-BDB3-BFFD9398C1E2}" dt="2022-12-03T12:49:33.607" v="3" actId="478"/>
          <ac:spMkLst>
            <pc:docMk/>
            <pc:sldMk cId="483358492" sldId="330"/>
            <ac:spMk id="146" creationId="{46EE9CF1-09AB-3B72-80F4-9579C0396A86}"/>
          </ac:spMkLst>
        </pc:spChg>
        <pc:spChg chg="del">
          <ac:chgData name="Francisco Valentin Ramirez Cuevas" userId="e79bf063-6348-4b44-8f45-581164b14c81" providerId="ADAL" clId="{E25915DA-6724-4D83-BDB3-BFFD9398C1E2}" dt="2022-12-03T12:49:28.617" v="1" actId="478"/>
          <ac:spMkLst>
            <pc:docMk/>
            <pc:sldMk cId="483358492" sldId="330"/>
            <ac:spMk id="147" creationId="{DF6D1A4F-B79D-F7BD-12D8-15D2232FCF7A}"/>
          </ac:spMkLst>
        </pc:spChg>
        <pc:spChg chg="del">
          <ac:chgData name="Francisco Valentin Ramirez Cuevas" userId="e79bf063-6348-4b44-8f45-581164b14c81" providerId="ADAL" clId="{E25915DA-6724-4D83-BDB3-BFFD9398C1E2}" dt="2022-12-03T12:49:28.617" v="1" actId="478"/>
          <ac:spMkLst>
            <pc:docMk/>
            <pc:sldMk cId="483358492" sldId="330"/>
            <ac:spMk id="148" creationId="{2C15D9D1-5917-E4D7-0F0E-F17F858A108A}"/>
          </ac:spMkLst>
        </pc:spChg>
        <pc:spChg chg="del">
          <ac:chgData name="Francisco Valentin Ramirez Cuevas" userId="e79bf063-6348-4b44-8f45-581164b14c81" providerId="ADAL" clId="{E25915DA-6724-4D83-BDB3-BFFD9398C1E2}" dt="2022-12-03T12:49:28.617" v="1" actId="478"/>
          <ac:spMkLst>
            <pc:docMk/>
            <pc:sldMk cId="483358492" sldId="330"/>
            <ac:spMk id="151" creationId="{EF6175FD-359C-D302-708D-3B3FA78BBCA9}"/>
          </ac:spMkLst>
        </pc:spChg>
        <pc:grpChg chg="del">
          <ac:chgData name="Francisco Valentin Ramirez Cuevas" userId="e79bf063-6348-4b44-8f45-581164b14c81" providerId="ADAL" clId="{E25915DA-6724-4D83-BDB3-BFFD9398C1E2}" dt="2022-12-03T12:49:28.617" v="1" actId="478"/>
          <ac:grpSpMkLst>
            <pc:docMk/>
            <pc:sldMk cId="483358492" sldId="330"/>
            <ac:grpSpMk id="12" creationId="{8F3F3F09-D16D-1942-7FE7-56D2AB95BB05}"/>
          </ac:grpSpMkLst>
        </pc:grpChg>
        <pc:grpChg chg="del">
          <ac:chgData name="Francisco Valentin Ramirez Cuevas" userId="e79bf063-6348-4b44-8f45-581164b14c81" providerId="ADAL" clId="{E25915DA-6724-4D83-BDB3-BFFD9398C1E2}" dt="2022-12-03T12:49:28.617" v="1" actId="478"/>
          <ac:grpSpMkLst>
            <pc:docMk/>
            <pc:sldMk cId="483358492" sldId="330"/>
            <ac:grpSpMk id="48" creationId="{B32AE465-75D3-F0B4-95A6-82DE8BE69E31}"/>
          </ac:grpSpMkLst>
        </pc:grpChg>
        <pc:grpChg chg="del">
          <ac:chgData name="Francisco Valentin Ramirez Cuevas" userId="e79bf063-6348-4b44-8f45-581164b14c81" providerId="ADAL" clId="{E25915DA-6724-4D83-BDB3-BFFD9398C1E2}" dt="2022-12-03T12:49:28.617" v="1" actId="478"/>
          <ac:grpSpMkLst>
            <pc:docMk/>
            <pc:sldMk cId="483358492" sldId="330"/>
            <ac:grpSpMk id="49" creationId="{EB9478F3-B288-3484-5B26-EDD2CDCDB952}"/>
          </ac:grpSpMkLst>
        </pc:grpChg>
        <pc:grpChg chg="mod">
          <ac:chgData name="Francisco Valentin Ramirez Cuevas" userId="e79bf063-6348-4b44-8f45-581164b14c81" providerId="ADAL" clId="{E25915DA-6724-4D83-BDB3-BFFD9398C1E2}" dt="2022-12-04T17:46:50.013" v="2340" actId="1038"/>
          <ac:grpSpMkLst>
            <pc:docMk/>
            <pc:sldMk cId="483358492" sldId="330"/>
            <ac:grpSpMk id="106" creationId="{D8E6B5E6-7C18-C9E7-4B32-E16D472573B8}"/>
          </ac:grpSpMkLst>
        </pc:grpChg>
        <pc:grpChg chg="mod ord">
          <ac:chgData name="Francisco Valentin Ramirez Cuevas" userId="e79bf063-6348-4b44-8f45-581164b14c81" providerId="ADAL" clId="{E25915DA-6724-4D83-BDB3-BFFD9398C1E2}" dt="2022-12-04T17:46:50.013" v="2340" actId="1038"/>
          <ac:grpSpMkLst>
            <pc:docMk/>
            <pc:sldMk cId="483358492" sldId="330"/>
            <ac:grpSpMk id="107" creationId="{DBCFCC18-CA22-535F-4728-64EAFE3AD01F}"/>
          </ac:grpSpMkLst>
        </pc:grpChg>
        <pc:picChg chg="add mod modCrop">
          <ac:chgData name="Francisco Valentin Ramirez Cuevas" userId="e79bf063-6348-4b44-8f45-581164b14c81" providerId="ADAL" clId="{E25915DA-6724-4D83-BDB3-BFFD9398C1E2}" dt="2022-12-04T17:46:46.783" v="2333" actId="1038"/>
          <ac:picMkLst>
            <pc:docMk/>
            <pc:sldMk cId="483358492" sldId="330"/>
            <ac:picMk id="61" creationId="{01413030-2625-5051-32B4-D3A268F5939E}"/>
          </ac:picMkLst>
        </pc:picChg>
        <pc:cxnChg chg="add del mod">
          <ac:chgData name="Francisco Valentin Ramirez Cuevas" userId="e79bf063-6348-4b44-8f45-581164b14c81" providerId="ADAL" clId="{E25915DA-6724-4D83-BDB3-BFFD9398C1E2}" dt="2022-12-03T13:00:06.292" v="553" actId="478"/>
          <ac:cxnSpMkLst>
            <pc:docMk/>
            <pc:sldMk cId="483358492" sldId="330"/>
            <ac:cxnSpMk id="4" creationId="{300CBAC6-73C6-C900-7280-4460FB5531FC}"/>
          </ac:cxnSpMkLst>
        </pc:cxnChg>
        <pc:cxnChg chg="add del mod">
          <ac:chgData name="Francisco Valentin Ramirez Cuevas" userId="e79bf063-6348-4b44-8f45-581164b14c81" providerId="ADAL" clId="{E25915DA-6724-4D83-BDB3-BFFD9398C1E2}" dt="2022-12-03T13:04:37.134" v="697" actId="478"/>
          <ac:cxnSpMkLst>
            <pc:docMk/>
            <pc:sldMk cId="483358492" sldId="330"/>
            <ac:cxnSpMk id="10" creationId="{B77A92DA-F0C0-3D03-E38E-A021CCC351D9}"/>
          </ac:cxnSpMkLst>
        </pc:cxnChg>
        <pc:cxnChg chg="add del mod">
          <ac:chgData name="Francisco Valentin Ramirez Cuevas" userId="e79bf063-6348-4b44-8f45-581164b14c81" providerId="ADAL" clId="{E25915DA-6724-4D83-BDB3-BFFD9398C1E2}" dt="2022-12-03T13:04:37.134" v="697" actId="478"/>
          <ac:cxnSpMkLst>
            <pc:docMk/>
            <pc:sldMk cId="483358492" sldId="330"/>
            <ac:cxnSpMk id="18" creationId="{5144B952-9A32-6B0F-7C10-B4DD2BF70B8D}"/>
          </ac:cxnSpMkLst>
        </pc:cxnChg>
        <pc:cxnChg chg="add del mod">
          <ac:chgData name="Francisco Valentin Ramirez Cuevas" userId="e79bf063-6348-4b44-8f45-581164b14c81" providerId="ADAL" clId="{E25915DA-6724-4D83-BDB3-BFFD9398C1E2}" dt="2022-12-03T13:02:41.952" v="655"/>
          <ac:cxnSpMkLst>
            <pc:docMk/>
            <pc:sldMk cId="483358492" sldId="330"/>
            <ac:cxnSpMk id="26" creationId="{B4309804-2A52-7C1E-F380-DC341710C17F}"/>
          </ac:cxnSpMkLst>
        </pc:cxnChg>
        <pc:cxnChg chg="mod ord">
          <ac:chgData name="Francisco Valentin Ramirez Cuevas" userId="e79bf063-6348-4b44-8f45-581164b14c81" providerId="ADAL" clId="{E25915DA-6724-4D83-BDB3-BFFD9398C1E2}" dt="2022-12-04T17:46:50.013" v="2340" actId="1038"/>
          <ac:cxnSpMkLst>
            <pc:docMk/>
            <pc:sldMk cId="483358492" sldId="330"/>
            <ac:cxnSpMk id="123" creationId="{5D31DBF7-0BF0-060F-AFA2-DA5522412AB7}"/>
          </ac:cxnSpMkLst>
        </pc:cxnChg>
        <pc:cxnChg chg="del">
          <ac:chgData name="Francisco Valentin Ramirez Cuevas" userId="e79bf063-6348-4b44-8f45-581164b14c81" providerId="ADAL" clId="{E25915DA-6724-4D83-BDB3-BFFD9398C1E2}" dt="2022-12-03T12:49:28.617" v="1" actId="478"/>
          <ac:cxnSpMkLst>
            <pc:docMk/>
            <pc:sldMk cId="483358492" sldId="330"/>
            <ac:cxnSpMk id="129" creationId="{BC5BA621-B8A9-3FA1-A9BF-729D533C1F7B}"/>
          </ac:cxnSpMkLst>
        </pc:cxnChg>
        <pc:cxnChg chg="del">
          <ac:chgData name="Francisco Valentin Ramirez Cuevas" userId="e79bf063-6348-4b44-8f45-581164b14c81" providerId="ADAL" clId="{E25915DA-6724-4D83-BDB3-BFFD9398C1E2}" dt="2022-12-03T12:49:28.617" v="1" actId="478"/>
          <ac:cxnSpMkLst>
            <pc:docMk/>
            <pc:sldMk cId="483358492" sldId="330"/>
            <ac:cxnSpMk id="133" creationId="{0B3E3A42-95E0-461A-9315-5F5E1C8FED78}"/>
          </ac:cxnSpMkLst>
        </pc:cxnChg>
        <pc:cxnChg chg="del">
          <ac:chgData name="Francisco Valentin Ramirez Cuevas" userId="e79bf063-6348-4b44-8f45-581164b14c81" providerId="ADAL" clId="{E25915DA-6724-4D83-BDB3-BFFD9398C1E2}" dt="2022-12-03T12:49:28.617" v="1" actId="478"/>
          <ac:cxnSpMkLst>
            <pc:docMk/>
            <pc:sldMk cId="483358492" sldId="330"/>
            <ac:cxnSpMk id="138" creationId="{A350ADE5-9735-6B64-28E4-E0B341144DCF}"/>
          </ac:cxnSpMkLst>
        </pc:cxnChg>
      </pc:sldChg>
      <pc:sldChg chg="addSp delSp modSp add mod">
        <pc:chgData name="Francisco Valentin Ramirez Cuevas" userId="e79bf063-6348-4b44-8f45-581164b14c81" providerId="ADAL" clId="{E25915DA-6724-4D83-BDB3-BFFD9398C1E2}" dt="2022-12-04T17:26:39.754" v="2299" actId="122"/>
        <pc:sldMkLst>
          <pc:docMk/>
          <pc:sldMk cId="3716878872" sldId="331"/>
        </pc:sldMkLst>
        <pc:spChg chg="add mod ord">
          <ac:chgData name="Francisco Valentin Ramirez Cuevas" userId="e79bf063-6348-4b44-8f45-581164b14c81" providerId="ADAL" clId="{E25915DA-6724-4D83-BDB3-BFFD9398C1E2}" dt="2022-12-04T17:26:28.511" v="2296" actId="1076"/>
          <ac:spMkLst>
            <pc:docMk/>
            <pc:sldMk cId="3716878872" sldId="331"/>
            <ac:spMk id="7" creationId="{2B106958-4F04-495E-E581-102CAA7DEE45}"/>
          </ac:spMkLst>
        </pc:spChg>
        <pc:spChg chg="add mod">
          <ac:chgData name="Francisco Valentin Ramirez Cuevas" userId="e79bf063-6348-4b44-8f45-581164b14c81" providerId="ADAL" clId="{E25915DA-6724-4D83-BDB3-BFFD9398C1E2}" dt="2022-12-04T01:53:15.968" v="2129" actId="14100"/>
          <ac:spMkLst>
            <pc:docMk/>
            <pc:sldMk cId="3716878872" sldId="331"/>
            <ac:spMk id="10" creationId="{0BEDD375-7E92-FC70-E031-743A9D5303AC}"/>
          </ac:spMkLst>
        </pc:spChg>
        <pc:spChg chg="add mod">
          <ac:chgData name="Francisco Valentin Ramirez Cuevas" userId="e79bf063-6348-4b44-8f45-581164b14c81" providerId="ADAL" clId="{E25915DA-6724-4D83-BDB3-BFFD9398C1E2}" dt="2022-12-03T15:05:09.375" v="1322" actId="1076"/>
          <ac:spMkLst>
            <pc:docMk/>
            <pc:sldMk cId="3716878872" sldId="331"/>
            <ac:spMk id="12" creationId="{4E71DC56-9209-B0AB-9AA9-E36FDB92A5C9}"/>
          </ac:spMkLst>
        </pc:spChg>
        <pc:spChg chg="add mod">
          <ac:chgData name="Francisco Valentin Ramirez Cuevas" userId="e79bf063-6348-4b44-8f45-581164b14c81" providerId="ADAL" clId="{E25915DA-6724-4D83-BDB3-BFFD9398C1E2}" dt="2022-12-04T17:20:25.471" v="2193" actId="1076"/>
          <ac:spMkLst>
            <pc:docMk/>
            <pc:sldMk cId="3716878872" sldId="331"/>
            <ac:spMk id="21" creationId="{F21867E0-8B71-ADE9-3B84-E5981C39647B}"/>
          </ac:spMkLst>
        </pc:spChg>
        <pc:spChg chg="add del mod">
          <ac:chgData name="Francisco Valentin Ramirez Cuevas" userId="e79bf063-6348-4b44-8f45-581164b14c81" providerId="ADAL" clId="{E25915DA-6724-4D83-BDB3-BFFD9398C1E2}" dt="2022-12-04T01:45:13.875" v="1577" actId="478"/>
          <ac:spMkLst>
            <pc:docMk/>
            <pc:sldMk cId="3716878872" sldId="331"/>
            <ac:spMk id="25" creationId="{C2978322-F52A-25E3-2B52-3735660424CC}"/>
          </ac:spMkLst>
        </pc:spChg>
        <pc:spChg chg="add mod">
          <ac:chgData name="Francisco Valentin Ramirez Cuevas" userId="e79bf063-6348-4b44-8f45-581164b14c81" providerId="ADAL" clId="{E25915DA-6724-4D83-BDB3-BFFD9398C1E2}" dt="2022-12-04T14:41:49.161" v="2189" actId="14100"/>
          <ac:spMkLst>
            <pc:docMk/>
            <pc:sldMk cId="3716878872" sldId="331"/>
            <ac:spMk id="27" creationId="{30F97D8E-7CF6-3B12-F6E2-9B28102F141A}"/>
          </ac:spMkLst>
        </pc:spChg>
        <pc:spChg chg="add mod">
          <ac:chgData name="Francisco Valentin Ramirez Cuevas" userId="e79bf063-6348-4b44-8f45-581164b14c81" providerId="ADAL" clId="{E25915DA-6724-4D83-BDB3-BFFD9398C1E2}" dt="2022-12-04T13:10:40.846" v="2165" actId="1037"/>
          <ac:spMkLst>
            <pc:docMk/>
            <pc:sldMk cId="3716878872" sldId="331"/>
            <ac:spMk id="28" creationId="{2B84E074-87EA-E0B9-840B-3C28439696A8}"/>
          </ac:spMkLst>
        </pc:spChg>
        <pc:spChg chg="add mod">
          <ac:chgData name="Francisco Valentin Ramirez Cuevas" userId="e79bf063-6348-4b44-8f45-581164b14c81" providerId="ADAL" clId="{E25915DA-6724-4D83-BDB3-BFFD9398C1E2}" dt="2022-12-04T13:10:40.846" v="2165" actId="1037"/>
          <ac:spMkLst>
            <pc:docMk/>
            <pc:sldMk cId="3716878872" sldId="331"/>
            <ac:spMk id="29" creationId="{C0F21158-78C8-C9D0-365C-13CDC7863AC0}"/>
          </ac:spMkLst>
        </pc:spChg>
        <pc:spChg chg="add del mod">
          <ac:chgData name="Francisco Valentin Ramirez Cuevas" userId="e79bf063-6348-4b44-8f45-581164b14c81" providerId="ADAL" clId="{E25915DA-6724-4D83-BDB3-BFFD9398C1E2}" dt="2022-12-03T15:02:08.924" v="1246" actId="478"/>
          <ac:spMkLst>
            <pc:docMk/>
            <pc:sldMk cId="3716878872" sldId="331"/>
            <ac:spMk id="30" creationId="{285D91A2-63BF-3C9D-0C3E-FDFEF1A59679}"/>
          </ac:spMkLst>
        </pc:spChg>
        <pc:spChg chg="add mod">
          <ac:chgData name="Francisco Valentin Ramirez Cuevas" userId="e79bf063-6348-4b44-8f45-581164b14c81" providerId="ADAL" clId="{E25915DA-6724-4D83-BDB3-BFFD9398C1E2}" dt="2022-12-04T14:41:34.156" v="2185" actId="14100"/>
          <ac:spMkLst>
            <pc:docMk/>
            <pc:sldMk cId="3716878872" sldId="331"/>
            <ac:spMk id="31" creationId="{9F7D8B44-0388-FEF8-1422-FC016CDCCCE1}"/>
          </ac:spMkLst>
        </pc:spChg>
        <pc:spChg chg="add del mod">
          <ac:chgData name="Francisco Valentin Ramirez Cuevas" userId="e79bf063-6348-4b44-8f45-581164b14c81" providerId="ADAL" clId="{E25915DA-6724-4D83-BDB3-BFFD9398C1E2}" dt="2022-12-03T15:22:11.956" v="1369" actId="478"/>
          <ac:spMkLst>
            <pc:docMk/>
            <pc:sldMk cId="3716878872" sldId="331"/>
            <ac:spMk id="32" creationId="{B86831F8-CEE6-6A38-B61E-0FF65F61EAF8}"/>
          </ac:spMkLst>
        </pc:spChg>
        <pc:spChg chg="add mod">
          <ac:chgData name="Francisco Valentin Ramirez Cuevas" userId="e79bf063-6348-4b44-8f45-581164b14c81" providerId="ADAL" clId="{E25915DA-6724-4D83-BDB3-BFFD9398C1E2}" dt="2022-12-04T17:26:39.754" v="2299" actId="122"/>
          <ac:spMkLst>
            <pc:docMk/>
            <pc:sldMk cId="3716878872" sldId="331"/>
            <ac:spMk id="33" creationId="{EF73EDAE-D135-3A50-14DC-D0878E9103E1}"/>
          </ac:spMkLst>
        </pc:spChg>
        <pc:spChg chg="add mod">
          <ac:chgData name="Francisco Valentin Ramirez Cuevas" userId="e79bf063-6348-4b44-8f45-581164b14c81" providerId="ADAL" clId="{E25915DA-6724-4D83-BDB3-BFFD9398C1E2}" dt="2022-12-04T01:45:38.565" v="1581" actId="207"/>
          <ac:spMkLst>
            <pc:docMk/>
            <pc:sldMk cId="3716878872" sldId="331"/>
            <ac:spMk id="34" creationId="{72BAD8AE-1AFF-533E-C4EC-AEA11E1F5AA8}"/>
          </ac:spMkLst>
        </pc:spChg>
        <pc:spChg chg="add mod">
          <ac:chgData name="Francisco Valentin Ramirez Cuevas" userId="e79bf063-6348-4b44-8f45-581164b14c81" providerId="ADAL" clId="{E25915DA-6724-4D83-BDB3-BFFD9398C1E2}" dt="2022-12-04T17:26:20.791" v="2292" actId="1076"/>
          <ac:spMkLst>
            <pc:docMk/>
            <pc:sldMk cId="3716878872" sldId="331"/>
            <ac:spMk id="35" creationId="{CE96F10F-0897-CE00-09C7-BFBE6214481D}"/>
          </ac:spMkLst>
        </pc:spChg>
        <pc:spChg chg="add del mod ord">
          <ac:chgData name="Francisco Valentin Ramirez Cuevas" userId="e79bf063-6348-4b44-8f45-581164b14c81" providerId="ADAL" clId="{E25915DA-6724-4D83-BDB3-BFFD9398C1E2}" dt="2022-12-04T13:08:25.146" v="2163" actId="478"/>
          <ac:spMkLst>
            <pc:docMk/>
            <pc:sldMk cId="3716878872" sldId="331"/>
            <ac:spMk id="37" creationId="{A9BCC0ED-4B3A-C7B0-047B-762699F596F0}"/>
          </ac:spMkLst>
        </pc:spChg>
        <pc:spChg chg="add mod">
          <ac:chgData name="Francisco Valentin Ramirez Cuevas" userId="e79bf063-6348-4b44-8f45-581164b14c81" providerId="ADAL" clId="{E25915DA-6724-4D83-BDB3-BFFD9398C1E2}" dt="2022-12-04T17:25:57.982" v="2289" actId="1076"/>
          <ac:spMkLst>
            <pc:docMk/>
            <pc:sldMk cId="3716878872" sldId="331"/>
            <ac:spMk id="45" creationId="{CA960B9D-580A-5443-8C6F-1EEED1FCA637}"/>
          </ac:spMkLst>
        </pc:spChg>
        <pc:spChg chg="add del mod">
          <ac:chgData name="Francisco Valentin Ramirez Cuevas" userId="e79bf063-6348-4b44-8f45-581164b14c81" providerId="ADAL" clId="{E25915DA-6724-4D83-BDB3-BFFD9398C1E2}" dt="2022-12-04T17:26:04.811" v="2290" actId="478"/>
          <ac:spMkLst>
            <pc:docMk/>
            <pc:sldMk cId="3716878872" sldId="331"/>
            <ac:spMk id="49" creationId="{5EFB1456-FBFB-6F7E-2068-CE00816330D2}"/>
          </ac:spMkLst>
        </pc:spChg>
        <pc:spChg chg="mod topLvl">
          <ac:chgData name="Francisco Valentin Ramirez Cuevas" userId="e79bf063-6348-4b44-8f45-581164b14c81" providerId="ADAL" clId="{E25915DA-6724-4D83-BDB3-BFFD9398C1E2}" dt="2022-12-03T14:49:23.911" v="862" actId="164"/>
          <ac:spMkLst>
            <pc:docMk/>
            <pc:sldMk cId="3716878872" sldId="331"/>
            <ac:spMk id="59" creationId="{FA0943B1-6BC6-142A-0496-7C5FCA23F1CB}"/>
          </ac:spMkLst>
        </pc:spChg>
        <pc:spChg chg="mod topLvl">
          <ac:chgData name="Francisco Valentin Ramirez Cuevas" userId="e79bf063-6348-4b44-8f45-581164b14c81" providerId="ADAL" clId="{E25915DA-6724-4D83-BDB3-BFFD9398C1E2}" dt="2022-12-03T14:49:23.911" v="862" actId="164"/>
          <ac:spMkLst>
            <pc:docMk/>
            <pc:sldMk cId="3716878872" sldId="331"/>
            <ac:spMk id="60" creationId="{B28DD523-A614-79B7-C273-464E6A65AF1F}"/>
          </ac:spMkLst>
        </pc:spChg>
        <pc:spChg chg="del">
          <ac:chgData name="Francisco Valentin Ramirez Cuevas" userId="e79bf063-6348-4b44-8f45-581164b14c81" providerId="ADAL" clId="{E25915DA-6724-4D83-BDB3-BFFD9398C1E2}" dt="2022-12-03T14:48:32.358" v="842" actId="478"/>
          <ac:spMkLst>
            <pc:docMk/>
            <pc:sldMk cId="3716878872" sldId="331"/>
            <ac:spMk id="103" creationId="{BF6A3676-E21C-95FC-72E1-D45F70958120}"/>
          </ac:spMkLst>
        </pc:spChg>
        <pc:spChg chg="del">
          <ac:chgData name="Francisco Valentin Ramirez Cuevas" userId="e79bf063-6348-4b44-8f45-581164b14c81" providerId="ADAL" clId="{E25915DA-6724-4D83-BDB3-BFFD9398C1E2}" dt="2022-12-03T14:48:33.371" v="843" actId="478"/>
          <ac:spMkLst>
            <pc:docMk/>
            <pc:sldMk cId="3716878872" sldId="331"/>
            <ac:spMk id="104" creationId="{5A59B1E2-11DB-44C9-BE90-22728BD2B49F}"/>
          </ac:spMkLst>
        </pc:spChg>
        <pc:spChg chg="mod">
          <ac:chgData name="Francisco Valentin Ramirez Cuevas" userId="e79bf063-6348-4b44-8f45-581164b14c81" providerId="ADAL" clId="{E25915DA-6724-4D83-BDB3-BFFD9398C1E2}" dt="2022-12-04T01:48:13.969" v="2097" actId="692"/>
          <ac:spMkLst>
            <pc:docMk/>
            <pc:sldMk cId="3716878872" sldId="331"/>
            <ac:spMk id="119" creationId="{044D42A5-2047-09D2-6E46-3C5A7F6928F6}"/>
          </ac:spMkLst>
        </pc:spChg>
        <pc:spChg chg="mod topLvl">
          <ac:chgData name="Francisco Valentin Ramirez Cuevas" userId="e79bf063-6348-4b44-8f45-581164b14c81" providerId="ADAL" clId="{E25915DA-6724-4D83-BDB3-BFFD9398C1E2}" dt="2022-12-03T14:49:23.911" v="862" actId="164"/>
          <ac:spMkLst>
            <pc:docMk/>
            <pc:sldMk cId="3716878872" sldId="331"/>
            <ac:spMk id="122" creationId="{FFFADEBE-D922-E85D-AEB2-D50D325D744A}"/>
          </ac:spMkLst>
        </pc:spChg>
        <pc:spChg chg="mod topLvl">
          <ac:chgData name="Francisco Valentin Ramirez Cuevas" userId="e79bf063-6348-4b44-8f45-581164b14c81" providerId="ADAL" clId="{E25915DA-6724-4D83-BDB3-BFFD9398C1E2}" dt="2022-12-04T17:25:39.065" v="2283" actId="1076"/>
          <ac:spMkLst>
            <pc:docMk/>
            <pc:sldMk cId="3716878872" sldId="331"/>
            <ac:spMk id="128" creationId="{61763119-5BA5-DD6D-135B-018D0A32CE96}"/>
          </ac:spMkLst>
        </pc:spChg>
        <pc:spChg chg="mod topLvl">
          <ac:chgData name="Francisco Valentin Ramirez Cuevas" userId="e79bf063-6348-4b44-8f45-581164b14c81" providerId="ADAL" clId="{E25915DA-6724-4D83-BDB3-BFFD9398C1E2}" dt="2022-12-04T17:23:32.040" v="2258" actId="1076"/>
          <ac:spMkLst>
            <pc:docMk/>
            <pc:sldMk cId="3716878872" sldId="331"/>
            <ac:spMk id="143" creationId="{B771B5A9-1D4E-3EF1-6748-4CF0FCE60580}"/>
          </ac:spMkLst>
        </pc:spChg>
        <pc:grpChg chg="add del mod">
          <ac:chgData name="Francisco Valentin Ramirez Cuevas" userId="e79bf063-6348-4b44-8f45-581164b14c81" providerId="ADAL" clId="{E25915DA-6724-4D83-BDB3-BFFD9398C1E2}" dt="2022-12-03T14:49:11.886" v="858" actId="165"/>
          <ac:grpSpMkLst>
            <pc:docMk/>
            <pc:sldMk cId="3716878872" sldId="331"/>
            <ac:grpSpMk id="5" creationId="{2AB84115-A01E-6810-3519-C5E4B1A35712}"/>
          </ac:grpSpMkLst>
        </pc:grpChg>
        <pc:grpChg chg="add mod">
          <ac:chgData name="Francisco Valentin Ramirez Cuevas" userId="e79bf063-6348-4b44-8f45-581164b14c81" providerId="ADAL" clId="{E25915DA-6724-4D83-BDB3-BFFD9398C1E2}" dt="2022-12-03T15:05:09.375" v="1322" actId="1076"/>
          <ac:grpSpMkLst>
            <pc:docMk/>
            <pc:sldMk cId="3716878872" sldId="331"/>
            <ac:grpSpMk id="6" creationId="{0F4DA000-DB36-2225-0509-5AB81D31A2EC}"/>
          </ac:grpSpMkLst>
        </pc:grpChg>
        <pc:grpChg chg="mod topLvl">
          <ac:chgData name="Francisco Valentin Ramirez Cuevas" userId="e79bf063-6348-4b44-8f45-581164b14c81" providerId="ADAL" clId="{E25915DA-6724-4D83-BDB3-BFFD9398C1E2}" dt="2022-12-03T15:05:09.375" v="1322" actId="1076"/>
          <ac:grpSpMkLst>
            <pc:docMk/>
            <pc:sldMk cId="3716878872" sldId="331"/>
            <ac:grpSpMk id="106" creationId="{D8E6B5E6-7C18-C9E7-4B32-E16D472573B8}"/>
          </ac:grpSpMkLst>
        </pc:grpChg>
        <pc:grpChg chg="add del mod">
          <ac:chgData name="Francisco Valentin Ramirez Cuevas" userId="e79bf063-6348-4b44-8f45-581164b14c81" providerId="ADAL" clId="{E25915DA-6724-4D83-BDB3-BFFD9398C1E2}" dt="2022-12-03T14:48:46.806" v="849" actId="478"/>
          <ac:grpSpMkLst>
            <pc:docMk/>
            <pc:sldMk cId="3716878872" sldId="331"/>
            <ac:grpSpMk id="107" creationId="{DBCFCC18-CA22-535F-4728-64EAFE3AD01F}"/>
          </ac:grpSpMkLst>
        </pc:grpChg>
        <pc:picChg chg="del">
          <ac:chgData name="Francisco Valentin Ramirez Cuevas" userId="e79bf063-6348-4b44-8f45-581164b14c81" providerId="ADAL" clId="{E25915DA-6724-4D83-BDB3-BFFD9398C1E2}" dt="2022-12-03T14:48:29.049" v="841" actId="478"/>
          <ac:picMkLst>
            <pc:docMk/>
            <pc:sldMk cId="3716878872" sldId="331"/>
            <ac:picMk id="61" creationId="{01413030-2625-5051-32B4-D3A268F5939E}"/>
          </ac:picMkLst>
        </pc:picChg>
        <pc:cxnChg chg="add mod topLvl">
          <ac:chgData name="Francisco Valentin Ramirez Cuevas" userId="e79bf063-6348-4b44-8f45-581164b14c81" providerId="ADAL" clId="{E25915DA-6724-4D83-BDB3-BFFD9398C1E2}" dt="2022-12-04T17:23:29.038" v="2257" actId="14100"/>
          <ac:cxnSpMkLst>
            <pc:docMk/>
            <pc:sldMk cId="3716878872" sldId="331"/>
            <ac:cxnSpMk id="2" creationId="{C2EB307F-49C6-FA5C-418F-CE93F5C0B23E}"/>
          </ac:cxnSpMkLst>
        </pc:cxnChg>
        <pc:cxnChg chg="add mod">
          <ac:chgData name="Francisco Valentin Ramirez Cuevas" userId="e79bf063-6348-4b44-8f45-581164b14c81" providerId="ADAL" clId="{E25915DA-6724-4D83-BDB3-BFFD9398C1E2}" dt="2022-12-04T17:21:13.956" v="2217" actId="692"/>
          <ac:cxnSpMkLst>
            <pc:docMk/>
            <pc:sldMk cId="3716878872" sldId="331"/>
            <ac:cxnSpMk id="13" creationId="{3C1D3612-F99B-843A-9D0F-EA70A574FD19}"/>
          </ac:cxnSpMkLst>
        </pc:cxnChg>
        <pc:cxnChg chg="add mod">
          <ac:chgData name="Francisco Valentin Ramirez Cuevas" userId="e79bf063-6348-4b44-8f45-581164b14c81" providerId="ADAL" clId="{E25915DA-6724-4D83-BDB3-BFFD9398C1E2}" dt="2022-12-04T17:21:09.717" v="2216" actId="692"/>
          <ac:cxnSpMkLst>
            <pc:docMk/>
            <pc:sldMk cId="3716878872" sldId="331"/>
            <ac:cxnSpMk id="22" creationId="{C9052C08-44CD-D7FE-60A0-5201B82E1A3E}"/>
          </ac:cxnSpMkLst>
        </pc:cxnChg>
        <pc:cxnChg chg="add mod">
          <ac:chgData name="Francisco Valentin Ramirez Cuevas" userId="e79bf063-6348-4b44-8f45-581164b14c81" providerId="ADAL" clId="{E25915DA-6724-4D83-BDB3-BFFD9398C1E2}" dt="2022-12-04T17:26:31.622" v="2297" actId="14100"/>
          <ac:cxnSpMkLst>
            <pc:docMk/>
            <pc:sldMk cId="3716878872" sldId="331"/>
            <ac:cxnSpMk id="26" creationId="{1A6D3F80-280F-85EB-B29C-065E19A27295}"/>
          </ac:cxnSpMkLst>
        </pc:cxnChg>
        <pc:cxnChg chg="add mod">
          <ac:chgData name="Francisco Valentin Ramirez Cuevas" userId="e79bf063-6348-4b44-8f45-581164b14c81" providerId="ADAL" clId="{E25915DA-6724-4D83-BDB3-BFFD9398C1E2}" dt="2022-12-04T17:25:22.502" v="2280" actId="14100"/>
          <ac:cxnSpMkLst>
            <pc:docMk/>
            <pc:sldMk cId="3716878872" sldId="331"/>
            <ac:cxnSpMk id="42" creationId="{CEA10993-39BD-F4A4-014F-CA75AFA71288}"/>
          </ac:cxnSpMkLst>
        </pc:cxnChg>
        <pc:cxnChg chg="mod">
          <ac:chgData name="Francisco Valentin Ramirez Cuevas" userId="e79bf063-6348-4b44-8f45-581164b14c81" providerId="ADAL" clId="{E25915DA-6724-4D83-BDB3-BFFD9398C1E2}" dt="2022-12-03T14:49:11.886" v="858" actId="165"/>
          <ac:cxnSpMkLst>
            <pc:docMk/>
            <pc:sldMk cId="3716878872" sldId="331"/>
            <ac:cxnSpMk id="120" creationId="{AEC30930-AA14-73D7-FDA4-77A474B38890}"/>
          </ac:cxnSpMkLst>
        </pc:cxnChg>
        <pc:cxnChg chg="mod">
          <ac:chgData name="Francisco Valentin Ramirez Cuevas" userId="e79bf063-6348-4b44-8f45-581164b14c81" providerId="ADAL" clId="{E25915DA-6724-4D83-BDB3-BFFD9398C1E2}" dt="2022-12-03T14:49:11.886" v="858" actId="165"/>
          <ac:cxnSpMkLst>
            <pc:docMk/>
            <pc:sldMk cId="3716878872" sldId="331"/>
            <ac:cxnSpMk id="121" creationId="{EB6F6453-BE49-D97D-4831-FEF3CBA3A574}"/>
          </ac:cxnSpMkLst>
        </pc:cxnChg>
        <pc:cxnChg chg="mod topLvl">
          <ac:chgData name="Francisco Valentin Ramirez Cuevas" userId="e79bf063-6348-4b44-8f45-581164b14c81" providerId="ADAL" clId="{E25915DA-6724-4D83-BDB3-BFFD9398C1E2}" dt="2022-12-04T17:25:33.295" v="2282" actId="14100"/>
          <ac:cxnSpMkLst>
            <pc:docMk/>
            <pc:sldMk cId="3716878872" sldId="331"/>
            <ac:cxnSpMk id="123" creationId="{5D31DBF7-0BF0-060F-AFA2-DA5522412AB7}"/>
          </ac:cxnSpMkLst>
        </pc:cxn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4EA5C2D9-0A90-4258-841E-BE75FE0AE5D8}"/>
    <pc:docChg chg="undo custSel addSld modSld">
      <pc:chgData name="Francisco Valentin Ramirez Cuevas" userId="e79bf063-6348-4b44-8f45-581164b14c81" providerId="ADAL" clId="{4EA5C2D9-0A90-4258-841E-BE75FE0AE5D8}" dt="2022-10-27T18:22:24.458" v="112" actId="14100"/>
      <pc:docMkLst>
        <pc:docMk/>
      </pc:docMkLst>
      <pc:sldChg chg="addSp delSp modSp add mod">
        <pc:chgData name="Francisco Valentin Ramirez Cuevas" userId="e79bf063-6348-4b44-8f45-581164b14c81" providerId="ADAL" clId="{4EA5C2D9-0A90-4258-841E-BE75FE0AE5D8}" dt="2022-10-27T18:22:24.458" v="112" actId="14100"/>
        <pc:sldMkLst>
          <pc:docMk/>
          <pc:sldMk cId="2971656403" sldId="301"/>
        </pc:sldMkLst>
        <pc:graphicFrameChg chg="add mod modGraphic">
          <ac:chgData name="Francisco Valentin Ramirez Cuevas" userId="e79bf063-6348-4b44-8f45-581164b14c81" providerId="ADAL" clId="{4EA5C2D9-0A90-4258-841E-BE75FE0AE5D8}" dt="2022-10-27T02:06:51.402" v="99" actId="5736"/>
          <ac:graphicFrameMkLst>
            <pc:docMk/>
            <pc:sldMk cId="2971656403" sldId="301"/>
            <ac:graphicFrameMk id="11" creationId="{ABFF4D15-0405-8778-C2B6-C7555C5A95BD}"/>
          </ac:graphicFrameMkLst>
        </pc:graphicFrameChg>
        <pc:picChg chg="add del">
          <ac:chgData name="Francisco Valentin Ramirez Cuevas" userId="e79bf063-6348-4b44-8f45-581164b14c81" providerId="ADAL" clId="{4EA5C2D9-0A90-4258-841E-BE75FE0AE5D8}" dt="2022-10-27T02:03:22.320" v="3" actId="478"/>
          <ac:picMkLst>
            <pc:docMk/>
            <pc:sldMk cId="2971656403" sldId="301"/>
            <ac:picMk id="3" creationId="{216FE89E-A2DD-D056-B090-52C3D18D772A}"/>
          </ac:picMkLst>
        </pc:picChg>
        <pc:picChg chg="del">
          <ac:chgData name="Francisco Valentin Ramirez Cuevas" userId="e79bf063-6348-4b44-8f45-581164b14c81" providerId="ADAL" clId="{4EA5C2D9-0A90-4258-841E-BE75FE0AE5D8}" dt="2022-10-27T01:58:12.830" v="1" actId="478"/>
          <ac:picMkLst>
            <pc:docMk/>
            <pc:sldMk cId="2971656403" sldId="301"/>
            <ac:picMk id="4" creationId="{9875D972-03E1-44F4-2B75-F8638D26D503}"/>
          </ac:picMkLst>
        </pc:picChg>
        <pc:picChg chg="add del">
          <ac:chgData name="Francisco Valentin Ramirez Cuevas" userId="e79bf063-6348-4b44-8f45-581164b14c81" providerId="ADAL" clId="{4EA5C2D9-0A90-4258-841E-BE75FE0AE5D8}" dt="2022-10-27T02:03:23.666" v="5" actId="21"/>
          <ac:picMkLst>
            <pc:docMk/>
            <pc:sldMk cId="2971656403" sldId="301"/>
            <ac:picMk id="6" creationId="{650F9544-6FC0-7202-F363-77D3119C2EA9}"/>
          </ac:picMkLst>
        </pc:picChg>
        <pc:picChg chg="add mod">
          <ac:chgData name="Francisco Valentin Ramirez Cuevas" userId="e79bf063-6348-4b44-8f45-581164b14c81" providerId="ADAL" clId="{4EA5C2D9-0A90-4258-841E-BE75FE0AE5D8}" dt="2022-10-27T02:08:09.614" v="107" actId="14100"/>
          <ac:picMkLst>
            <pc:docMk/>
            <pc:sldMk cId="2971656403" sldId="301"/>
            <ac:picMk id="7" creationId="{E904FEE3-3C76-F077-C8FD-5C8ABC940E80}"/>
          </ac:picMkLst>
        </pc:picChg>
        <pc:picChg chg="add del">
          <ac:chgData name="Francisco Valentin Ramirez Cuevas" userId="e79bf063-6348-4b44-8f45-581164b14c81" providerId="ADAL" clId="{4EA5C2D9-0A90-4258-841E-BE75FE0AE5D8}" dt="2022-10-27T02:04:39.145" v="11" actId="21"/>
          <ac:picMkLst>
            <pc:docMk/>
            <pc:sldMk cId="2971656403" sldId="301"/>
            <ac:picMk id="9" creationId="{E871350F-9F12-273D-BF96-8E74F68B637C}"/>
          </ac:picMkLst>
        </pc:picChg>
        <pc:picChg chg="add del mod">
          <ac:chgData name="Francisco Valentin Ramirez Cuevas" userId="e79bf063-6348-4b44-8f45-581164b14c81" providerId="ADAL" clId="{4EA5C2D9-0A90-4258-841E-BE75FE0AE5D8}" dt="2022-10-27T02:06:56.423" v="100" actId="478"/>
          <ac:picMkLst>
            <pc:docMk/>
            <pc:sldMk cId="2971656403" sldId="301"/>
            <ac:picMk id="10" creationId="{BBEA0B72-BC1F-0D09-1C82-0D77305E0095}"/>
          </ac:picMkLst>
        </pc:picChg>
        <pc:picChg chg="add del">
          <ac:chgData name="Francisco Valentin Ramirez Cuevas" userId="e79bf063-6348-4b44-8f45-581164b14c81" providerId="ADAL" clId="{4EA5C2D9-0A90-4258-841E-BE75FE0AE5D8}" dt="2022-10-27T02:07:25.445" v="102" actId="21"/>
          <ac:picMkLst>
            <pc:docMk/>
            <pc:sldMk cId="2971656403" sldId="301"/>
            <ac:picMk id="13" creationId="{03A09409-3662-2C71-6EE9-2B4C1594E650}"/>
          </ac:picMkLst>
        </pc:picChg>
        <pc:picChg chg="add mod">
          <ac:chgData name="Francisco Valentin Ramirez Cuevas" userId="e79bf063-6348-4b44-8f45-581164b14c81" providerId="ADAL" clId="{4EA5C2D9-0A90-4258-841E-BE75FE0AE5D8}" dt="2022-10-27T02:08:11.582" v="108" actId="1076"/>
          <ac:picMkLst>
            <pc:docMk/>
            <pc:sldMk cId="2971656403" sldId="301"/>
            <ac:picMk id="14" creationId="{902C8013-9B1A-D976-933B-D39189C8F637}"/>
          </ac:picMkLst>
        </pc:picChg>
        <pc:picChg chg="add del">
          <ac:chgData name="Francisco Valentin Ramirez Cuevas" userId="e79bf063-6348-4b44-8f45-581164b14c81" providerId="ADAL" clId="{4EA5C2D9-0A90-4258-841E-BE75FE0AE5D8}" dt="2022-10-27T18:22:21.062" v="110" actId="21"/>
          <ac:picMkLst>
            <pc:docMk/>
            <pc:sldMk cId="2971656403" sldId="301"/>
            <ac:picMk id="16" creationId="{38F70DE3-7078-6500-DC57-7114EEDB1305}"/>
          </ac:picMkLst>
        </pc:picChg>
        <pc:picChg chg="add mod">
          <ac:chgData name="Francisco Valentin Ramirez Cuevas" userId="e79bf063-6348-4b44-8f45-581164b14c81" providerId="ADAL" clId="{4EA5C2D9-0A90-4258-841E-BE75FE0AE5D8}" dt="2022-10-27T18:22:24.458" v="112" actId="14100"/>
          <ac:picMkLst>
            <pc:docMk/>
            <pc:sldMk cId="2971656403" sldId="301"/>
            <ac:picMk id="17" creationId="{F1A2D716-5566-553F-AE90-B1ADF461C65B}"/>
          </ac:picMkLst>
        </pc:pic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E514B4FA-885F-468C-878F-ECBF0FDF68C1}"/>
    <pc:docChg chg="undo custSel addSld modSld">
      <pc:chgData name="Francisco Valentin Ramirez Cuevas" userId="e79bf063-6348-4b44-8f45-581164b14c81" providerId="ADAL" clId="{E514B4FA-885F-468C-878F-ECBF0FDF68C1}" dt="2022-11-20T18:42:26.067" v="730" actId="1037"/>
      <pc:docMkLst>
        <pc:docMk/>
      </pc:docMkLst>
      <pc:sldChg chg="addSp delSp modSp new mod">
        <pc:chgData name="Francisco Valentin Ramirez Cuevas" userId="e79bf063-6348-4b44-8f45-581164b14c81" providerId="ADAL" clId="{E514B4FA-885F-468C-878F-ECBF0FDF68C1}" dt="2022-11-19T18:16:38.123" v="7" actId="14100"/>
        <pc:sldMkLst>
          <pc:docMk/>
          <pc:sldMk cId="4042138207" sldId="328"/>
        </pc:sldMkLst>
        <pc:spChg chg="del">
          <ac:chgData name="Francisco Valentin Ramirez Cuevas" userId="e79bf063-6348-4b44-8f45-581164b14c81" providerId="ADAL" clId="{E514B4FA-885F-468C-878F-ECBF0FDF68C1}" dt="2022-11-19T18:16:27.407" v="1" actId="478"/>
          <ac:spMkLst>
            <pc:docMk/>
            <pc:sldMk cId="4042138207" sldId="328"/>
            <ac:spMk id="2" creationId="{ECA65876-C561-8C69-6735-00C02CE45866}"/>
          </ac:spMkLst>
        </pc:spChg>
        <pc:spChg chg="del">
          <ac:chgData name="Francisco Valentin Ramirez Cuevas" userId="e79bf063-6348-4b44-8f45-581164b14c81" providerId="ADAL" clId="{E514B4FA-885F-468C-878F-ECBF0FDF68C1}" dt="2022-11-19T18:16:27.407" v="1" actId="478"/>
          <ac:spMkLst>
            <pc:docMk/>
            <pc:sldMk cId="4042138207" sldId="328"/>
            <ac:spMk id="3" creationId="{281FF6D4-2707-3757-4F19-B1FF56732A87}"/>
          </ac:spMkLst>
        </pc:spChg>
        <pc:picChg chg="add del">
          <ac:chgData name="Francisco Valentin Ramirez Cuevas" userId="e79bf063-6348-4b44-8f45-581164b14c81" providerId="ADAL" clId="{E514B4FA-885F-468C-878F-ECBF0FDF68C1}" dt="2022-11-19T18:16:30.418" v="3" actId="21"/>
          <ac:picMkLst>
            <pc:docMk/>
            <pc:sldMk cId="4042138207" sldId="328"/>
            <ac:picMk id="5" creationId="{3B18DA9B-CCFB-A1E9-4E1D-575554057EFC}"/>
          </ac:picMkLst>
        </pc:picChg>
        <pc:picChg chg="add mod">
          <ac:chgData name="Francisco Valentin Ramirez Cuevas" userId="e79bf063-6348-4b44-8f45-581164b14c81" providerId="ADAL" clId="{E514B4FA-885F-468C-878F-ECBF0FDF68C1}" dt="2022-11-19T18:16:38.123" v="7" actId="14100"/>
          <ac:picMkLst>
            <pc:docMk/>
            <pc:sldMk cId="4042138207" sldId="328"/>
            <ac:picMk id="6" creationId="{3F6AED1E-7010-73A3-51F8-BF9EE5469AC4}"/>
          </ac:picMkLst>
        </pc:picChg>
      </pc:sldChg>
      <pc:sldChg chg="addSp delSp modSp new mod">
        <pc:chgData name="Francisco Valentin Ramirez Cuevas" userId="e79bf063-6348-4b44-8f45-581164b14c81" providerId="ADAL" clId="{E514B4FA-885F-468C-878F-ECBF0FDF68C1}" dt="2022-11-20T18:42:26.067" v="730" actId="1037"/>
        <pc:sldMkLst>
          <pc:docMk/>
          <pc:sldMk cId="228743400" sldId="329"/>
        </pc:sldMkLst>
        <pc:spChg chg="del">
          <ac:chgData name="Francisco Valentin Ramirez Cuevas" userId="e79bf063-6348-4b44-8f45-581164b14c81" providerId="ADAL" clId="{E514B4FA-885F-468C-878F-ECBF0FDF68C1}" dt="2022-11-20T18:12:04.720" v="9" actId="478"/>
          <ac:spMkLst>
            <pc:docMk/>
            <pc:sldMk cId="228743400" sldId="329"/>
            <ac:spMk id="2" creationId="{81419178-05F9-48AF-2AAE-9290E911AA19}"/>
          </ac:spMkLst>
        </pc:spChg>
        <pc:spChg chg="del">
          <ac:chgData name="Francisco Valentin Ramirez Cuevas" userId="e79bf063-6348-4b44-8f45-581164b14c81" providerId="ADAL" clId="{E514B4FA-885F-468C-878F-ECBF0FDF68C1}" dt="2022-11-20T18:12:04.720" v="9" actId="478"/>
          <ac:spMkLst>
            <pc:docMk/>
            <pc:sldMk cId="228743400" sldId="329"/>
            <ac:spMk id="3" creationId="{8AB1880D-B7E9-A778-D8F4-0A20DAE1F406}"/>
          </ac:spMkLst>
        </pc:spChg>
        <pc:spChg chg="add mod topLvl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13" creationId="{F8C88833-461A-DAFA-342B-5DFA43730118}"/>
          </ac:spMkLst>
        </pc:spChg>
        <pc:spChg chg="add del mod">
          <ac:chgData name="Francisco Valentin Ramirez Cuevas" userId="e79bf063-6348-4b44-8f45-581164b14c81" providerId="ADAL" clId="{E514B4FA-885F-468C-878F-ECBF0FDF68C1}" dt="2022-11-20T18:14:34.364" v="52" actId="478"/>
          <ac:spMkLst>
            <pc:docMk/>
            <pc:sldMk cId="228743400" sldId="329"/>
            <ac:spMk id="14" creationId="{B46D4A77-CB6F-728A-FDC9-E9F8E6E75716}"/>
          </ac:spMkLst>
        </pc:spChg>
        <pc:spChg chg="add del mod">
          <ac:chgData name="Francisco Valentin Ramirez Cuevas" userId="e79bf063-6348-4b44-8f45-581164b14c81" providerId="ADAL" clId="{E514B4FA-885F-468C-878F-ECBF0FDF68C1}" dt="2022-11-20T18:16:57.883" v="87" actId="478"/>
          <ac:spMkLst>
            <pc:docMk/>
            <pc:sldMk cId="228743400" sldId="329"/>
            <ac:spMk id="15" creationId="{4FDEB932-16AB-03DD-73C8-F1A12BE17EE4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16" creationId="{CCE5EAB5-2105-F2F5-8C9B-7D7DAF362441}"/>
          </ac:spMkLst>
        </pc:spChg>
        <pc:spChg chg="add mod topLvl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17" creationId="{37A4AAAB-A6D4-E301-2B9E-8595BF4839C7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13.108" v="56" actId="478"/>
          <ac:spMkLst>
            <pc:docMk/>
            <pc:sldMk cId="228743400" sldId="329"/>
            <ac:spMk id="18" creationId="{DD744E0A-0B60-2F5F-471D-2A5F49DEDF28}"/>
          </ac:spMkLst>
        </pc:spChg>
        <pc:spChg chg="add del mod">
          <ac:chgData name="Francisco Valentin Ramirez Cuevas" userId="e79bf063-6348-4b44-8f45-581164b14c81" providerId="ADAL" clId="{E514B4FA-885F-468C-878F-ECBF0FDF68C1}" dt="2022-11-20T18:28:23.993" v="347" actId="21"/>
          <ac:spMkLst>
            <pc:docMk/>
            <pc:sldMk cId="228743400" sldId="329"/>
            <ac:spMk id="19" creationId="{E388D672-8659-0778-1415-E0FB70E1A871}"/>
          </ac:spMkLst>
        </pc:spChg>
        <pc:spChg chg="add mod topLvl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20" creationId="{2C7524D8-9B3A-2BDA-D3EF-4603592BB6DA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37.001" v="61" actId="478"/>
          <ac:spMkLst>
            <pc:docMk/>
            <pc:sldMk cId="228743400" sldId="329"/>
            <ac:spMk id="23" creationId="{413F484C-76D2-756F-47AA-79C4999138D1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48.970" v="64" actId="478"/>
          <ac:spMkLst>
            <pc:docMk/>
            <pc:sldMk cId="228743400" sldId="329"/>
            <ac:spMk id="24" creationId="{31697FE5-4E89-50FA-94C8-1EDC33B793C6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51.233" v="65" actId="478"/>
          <ac:spMkLst>
            <pc:docMk/>
            <pc:sldMk cId="228743400" sldId="329"/>
            <ac:spMk id="26" creationId="{A6317A31-9BEA-F80C-728C-B7E295B652FA}"/>
          </ac:spMkLst>
        </pc:spChg>
        <pc:spChg chg="add del mod topLvl">
          <ac:chgData name="Francisco Valentin Ramirez Cuevas" userId="e79bf063-6348-4b44-8f45-581164b14c81" providerId="ADAL" clId="{E514B4FA-885F-468C-878F-ECBF0FDF68C1}" dt="2022-11-20T18:30:18.003" v="377" actId="478"/>
          <ac:spMkLst>
            <pc:docMk/>
            <pc:sldMk cId="228743400" sldId="329"/>
            <ac:spMk id="30" creationId="{65AD5997-51B4-EDC2-1DDF-5B55DD580A39}"/>
          </ac:spMkLst>
        </pc:spChg>
        <pc:spChg chg="add del mod">
          <ac:chgData name="Francisco Valentin Ramirez Cuevas" userId="e79bf063-6348-4b44-8f45-581164b14c81" providerId="ADAL" clId="{E514B4FA-885F-468C-878F-ECBF0FDF68C1}" dt="2022-11-20T18:28:23.993" v="347" actId="21"/>
          <ac:spMkLst>
            <pc:docMk/>
            <pc:sldMk cId="228743400" sldId="329"/>
            <ac:spMk id="31" creationId="{1DBA368D-DA96-C559-86D7-900A9E89A5FC}"/>
          </ac:spMkLst>
        </pc:spChg>
        <pc:spChg chg="add del mod topLvl">
          <ac:chgData name="Francisco Valentin Ramirez Cuevas" userId="e79bf063-6348-4b44-8f45-581164b14c81" providerId="ADAL" clId="{E514B4FA-885F-468C-878F-ECBF0FDF68C1}" dt="2022-11-20T18:30:22.791" v="380" actId="478"/>
          <ac:spMkLst>
            <pc:docMk/>
            <pc:sldMk cId="228743400" sldId="329"/>
            <ac:spMk id="33" creationId="{CD4C8A87-DEDD-BEAF-CACF-7B4C98017737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38.198" v="62" actId="478"/>
          <ac:spMkLst>
            <pc:docMk/>
            <pc:sldMk cId="228743400" sldId="329"/>
            <ac:spMk id="34" creationId="{39793A20-EE4A-E9EB-6E70-7B17D3856858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10.674" v="55" actId="478"/>
          <ac:spMkLst>
            <pc:docMk/>
            <pc:sldMk cId="228743400" sldId="329"/>
            <ac:spMk id="35" creationId="{DA8E425B-512C-D5E8-0013-7080D0AF0EDF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10.674" v="55" actId="478"/>
          <ac:spMkLst>
            <pc:docMk/>
            <pc:sldMk cId="228743400" sldId="329"/>
            <ac:spMk id="36" creationId="{AD4A9958-265C-363B-8233-ADC9139BAEFD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39" creationId="{FA31DB72-E746-566B-8AD0-BC64FED91F09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0" creationId="{168266E6-C335-0BDB-8E51-E713CED8D80B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1" creationId="{0E3ABE18-41FC-FCAB-5C8A-30D3F0F4DFC5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2" creationId="{348C4D46-6AF2-77BC-6B58-AB62FD47DC33}"/>
          </ac:spMkLst>
        </pc:spChg>
        <pc:spChg chg="add del mod">
          <ac:chgData name="Francisco Valentin Ramirez Cuevas" userId="e79bf063-6348-4b44-8f45-581164b14c81" providerId="ADAL" clId="{E514B4FA-885F-468C-878F-ECBF0FDF68C1}" dt="2022-11-20T18:16:46.880" v="83" actId="478"/>
          <ac:spMkLst>
            <pc:docMk/>
            <pc:sldMk cId="228743400" sldId="329"/>
            <ac:spMk id="43" creationId="{A67A4831-D1CC-CC49-B59B-EE0D0908FA70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4" creationId="{C7D0BCB5-7B6A-A9BC-2CDB-6115A51E7E3B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5" creationId="{E6494B54-70D8-69F9-3761-B2FA3898D0A4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6" creationId="{F0BFE68F-9BED-E2EC-29DE-5741E38C489B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7" creationId="{6CF68BB6-BAF2-B068-806D-FF34129CD794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0" creationId="{B060C5FB-B80B-D908-FF2B-EADE158A9359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1" creationId="{6A9E648C-5742-584A-61FA-B001F7CE4D4A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2" creationId="{55E7D3AF-9A0C-01E6-5205-2F995B00B05E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3" creationId="{9782B711-B2BD-1280-BF5E-C9CC26C20C23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4" creationId="{B9CCACF1-8828-C9DA-0F28-D077556FF597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5" creationId="{0CE9D24C-FAD6-BC31-F677-83CE459B3B4F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6" creationId="{0E8DF7E6-176C-7527-59ED-E4C141D0B8E2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7" creationId="{82E20413-4946-D4D1-440A-1247CBBFB747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8" creationId="{339D20D1-CD73-0260-E749-BF33CA6FD1D6}"/>
          </ac:spMkLst>
        </pc:spChg>
        <pc:spChg chg="add del mod topLvl">
          <ac:chgData name="Francisco Valentin Ramirez Cuevas" userId="e79bf063-6348-4b44-8f45-581164b14c81" providerId="ADAL" clId="{E514B4FA-885F-468C-878F-ECBF0FDF68C1}" dt="2022-11-20T18:32:34.496" v="422" actId="478"/>
          <ac:spMkLst>
            <pc:docMk/>
            <pc:sldMk cId="228743400" sldId="329"/>
            <ac:spMk id="76" creationId="{DAC6352E-711B-0077-2163-CEAD50E5DC77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79" creationId="{D8BEC43B-64AA-7774-06D5-3B1174BCB475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4.276" v="303" actId="478"/>
          <ac:spMkLst>
            <pc:docMk/>
            <pc:sldMk cId="228743400" sldId="329"/>
            <ac:spMk id="80" creationId="{774ED073-1BC0-D61F-CF42-AD326400D7A3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6.010" v="304" actId="478"/>
          <ac:spMkLst>
            <pc:docMk/>
            <pc:sldMk cId="228743400" sldId="329"/>
            <ac:spMk id="81" creationId="{650DDDAC-21F7-873F-D36F-AF5F42A8B212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6.010" v="304" actId="478"/>
          <ac:spMkLst>
            <pc:docMk/>
            <pc:sldMk cId="228743400" sldId="329"/>
            <ac:spMk id="82" creationId="{1A3E6ADF-6FAD-343A-B85D-493084EC2F7E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3" creationId="{EDCC7303-FBF6-6CBA-0AD3-39F5F0214CA3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4" creationId="{F7439A66-3CE8-0E37-BF6B-BAA0C77210E6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5" creationId="{293CD844-B1B8-8C26-16E4-E9D780E0C383}"/>
          </ac:spMkLst>
        </pc:spChg>
        <pc:spChg chg="add del mod">
          <ac:chgData name="Francisco Valentin Ramirez Cuevas" userId="e79bf063-6348-4b44-8f45-581164b14c81" providerId="ADAL" clId="{E514B4FA-885F-468C-878F-ECBF0FDF68C1}" dt="2022-11-20T18:22:11.469" v="245" actId="478"/>
          <ac:spMkLst>
            <pc:docMk/>
            <pc:sldMk cId="228743400" sldId="329"/>
            <ac:spMk id="86" creationId="{19F93FB0-44C7-C640-7CC9-E9E303135180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7" creationId="{76352881-FE20-28DA-633D-ED3E0C68007B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6.010" v="304" actId="478"/>
          <ac:spMkLst>
            <pc:docMk/>
            <pc:sldMk cId="228743400" sldId="329"/>
            <ac:spMk id="88" creationId="{48A64C23-26A5-3D73-B0F3-62EFB86EE35D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1" creationId="{876D38A7-B047-480C-05F3-854491ACFBB0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2" creationId="{9304A5CE-93AD-474C-884E-FCF042758172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3" creationId="{8F16C371-3B2D-E26B-3CA1-5292C2397B23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37.301" v="301" actId="478"/>
          <ac:spMkLst>
            <pc:docMk/>
            <pc:sldMk cId="228743400" sldId="329"/>
            <ac:spMk id="94" creationId="{F7015BB7-78CE-E88F-4121-D55915B20928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5" creationId="{5F688B28-04A1-154A-7937-6612B4DDB5CB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6" creationId="{E7777B4D-4A59-8307-4B60-99DC6C2C8565}"/>
          </ac:spMkLst>
        </pc:spChg>
        <pc:spChg chg="add del mod">
          <ac:chgData name="Francisco Valentin Ramirez Cuevas" userId="e79bf063-6348-4b44-8f45-581164b14c81" providerId="ADAL" clId="{E514B4FA-885F-468C-878F-ECBF0FDF68C1}" dt="2022-11-20T18:28:23.993" v="347" actId="21"/>
          <ac:spMkLst>
            <pc:docMk/>
            <pc:sldMk cId="228743400" sldId="329"/>
            <ac:spMk id="102" creationId="{1E3994AD-2899-7A89-C5FF-CCE8A5047BBB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03" creationId="{BF6A3676-E21C-95FC-72E1-D45F70958120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04" creationId="{5A59B1E2-11DB-44C9-BE90-22728BD2B49F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09" creationId="{87762B6A-0F28-0285-0290-F0A3927FA3AE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0" creationId="{99146365-9462-7181-C4BF-5FFF88D8531A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1" creationId="{56021572-1673-51D9-67DA-6F2E662BF565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2" creationId="{3A351F68-39AB-9B74-F3A8-63DCB45C47BA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3" creationId="{E920DC54-685E-5AAC-3B58-34C1A2B3D378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4" creationId="{4EAD759B-5D16-5F7A-5C34-D15B5FF29709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5" creationId="{02349DF3-DE3D-80EB-9FD6-A8158252C3B1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6" creationId="{5EA5DC2C-869B-210D-2BC9-D35135A9449B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7" creationId="{9797223A-CE72-F1F3-E18D-2E39B77ABD20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8" creationId="{C355F3A4-0B4F-E810-A163-84FCE85409B2}"/>
          </ac:spMkLst>
        </pc:spChg>
        <pc:spChg chg="mod">
          <ac:chgData name="Francisco Valentin Ramirez Cuevas" userId="e79bf063-6348-4b44-8f45-581164b14c81" providerId="ADAL" clId="{E514B4FA-885F-468C-878F-ECBF0FDF68C1}" dt="2022-11-20T18:28:47.777" v="353" actId="207"/>
          <ac:spMkLst>
            <pc:docMk/>
            <pc:sldMk cId="228743400" sldId="329"/>
            <ac:spMk id="119" creationId="{044D42A5-2047-09D2-6E46-3C5A7F6928F6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22" creationId="{FFFADEBE-D922-E85D-AEB2-D50D325D744A}"/>
          </ac:spMkLst>
        </pc:spChg>
        <pc:spChg chg="add del mod">
          <ac:chgData name="Francisco Valentin Ramirez Cuevas" userId="e79bf063-6348-4b44-8f45-581164b14c81" providerId="ADAL" clId="{E514B4FA-885F-468C-878F-ECBF0FDF68C1}" dt="2022-11-20T18:29:26.927" v="359" actId="478"/>
          <ac:spMkLst>
            <pc:docMk/>
            <pc:sldMk cId="228743400" sldId="329"/>
            <ac:spMk id="127" creationId="{69C6E9D1-7B1D-A220-2020-6FE96C2DF6B7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28" creationId="{61763119-5BA5-DD6D-135B-018D0A32CE96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43" creationId="{B771B5A9-1D4E-3EF1-6748-4CF0FCE60580}"/>
          </ac:spMkLst>
        </pc:spChg>
        <pc:spChg chg="add del mod">
          <ac:chgData name="Francisco Valentin Ramirez Cuevas" userId="e79bf063-6348-4b44-8f45-581164b14c81" providerId="ADAL" clId="{E514B4FA-885F-468C-878F-ECBF0FDF68C1}" dt="2022-11-20T18:32:58.732" v="429"/>
          <ac:spMkLst>
            <pc:docMk/>
            <pc:sldMk cId="228743400" sldId="329"/>
            <ac:spMk id="145" creationId="{2EB3BC81-EBEA-DDD8-B510-01425BE61828}"/>
          </ac:spMkLst>
        </pc:spChg>
        <pc:spChg chg="add mod">
          <ac:chgData name="Francisco Valentin Ramirez Cuevas" userId="e79bf063-6348-4b44-8f45-581164b14c81" providerId="ADAL" clId="{E514B4FA-885F-468C-878F-ECBF0FDF68C1}" dt="2022-11-20T18:40:41.033" v="706" actId="1076"/>
          <ac:spMkLst>
            <pc:docMk/>
            <pc:sldMk cId="228743400" sldId="329"/>
            <ac:spMk id="146" creationId="{46EE9CF1-09AB-3B72-80F4-9579C0396A86}"/>
          </ac:spMkLst>
        </pc:spChg>
        <pc:spChg chg="add mod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147" creationId="{DF6D1A4F-B79D-F7BD-12D8-15D2232FCF7A}"/>
          </ac:spMkLst>
        </pc:spChg>
        <pc:spChg chg="add mod">
          <ac:chgData name="Francisco Valentin Ramirez Cuevas" userId="e79bf063-6348-4b44-8f45-581164b14c81" providerId="ADAL" clId="{E514B4FA-885F-468C-878F-ECBF0FDF68C1}" dt="2022-11-20T18:41:35.911" v="722" actId="1076"/>
          <ac:spMkLst>
            <pc:docMk/>
            <pc:sldMk cId="228743400" sldId="329"/>
            <ac:spMk id="148" creationId="{2C15D9D1-5917-E4D7-0F0E-F17F858A108A}"/>
          </ac:spMkLst>
        </pc:spChg>
        <pc:spChg chg="add mod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151" creationId="{EF6175FD-359C-D302-708D-3B3FA78BBCA9}"/>
          </ac:spMkLst>
        </pc:spChg>
        <pc:grpChg chg="add mod">
          <ac:chgData name="Francisco Valentin Ramirez Cuevas" userId="e79bf063-6348-4b44-8f45-581164b14c81" providerId="ADAL" clId="{E514B4FA-885F-468C-878F-ECBF0FDF68C1}" dt="2022-11-20T18:42:02.143" v="725" actId="1076"/>
          <ac:grpSpMkLst>
            <pc:docMk/>
            <pc:sldMk cId="228743400" sldId="329"/>
            <ac:grpSpMk id="12" creationId="{8F3F3F09-D16D-1942-7FE7-56D2AB95BB05}"/>
          </ac:grpSpMkLst>
        </pc:grpChg>
        <pc:grpChg chg="add del mod topLvl">
          <ac:chgData name="Francisco Valentin Ramirez Cuevas" userId="e79bf063-6348-4b44-8f45-581164b14c81" providerId="ADAL" clId="{E514B4FA-885F-468C-878F-ECBF0FDF68C1}" dt="2022-11-20T18:30:19.277" v="378" actId="478"/>
          <ac:grpSpMkLst>
            <pc:docMk/>
            <pc:sldMk cId="228743400" sldId="329"/>
            <ac:grpSpMk id="37" creationId="{BC4F12D5-7D95-B7CF-23D5-C9D828172E1C}"/>
          </ac:grpSpMkLst>
        </pc:grpChg>
        <pc:grpChg chg="add mod topLvl">
          <ac:chgData name="Francisco Valentin Ramirez Cuevas" userId="e79bf063-6348-4b44-8f45-581164b14c81" providerId="ADAL" clId="{E514B4FA-885F-468C-878F-ECBF0FDF68C1}" dt="2022-11-20T18:42:19.865" v="727" actId="1076"/>
          <ac:grpSpMkLst>
            <pc:docMk/>
            <pc:sldMk cId="228743400" sldId="329"/>
            <ac:grpSpMk id="48" creationId="{B32AE465-75D3-F0B4-95A6-82DE8BE69E31}"/>
          </ac:grpSpMkLst>
        </pc:grpChg>
        <pc:grpChg chg="add mod topLvl">
          <ac:chgData name="Francisco Valentin Ramirez Cuevas" userId="e79bf063-6348-4b44-8f45-581164b14c81" providerId="ADAL" clId="{E514B4FA-885F-468C-878F-ECBF0FDF68C1}" dt="2022-11-20T18:42:19.865" v="727" actId="1076"/>
          <ac:grpSpMkLst>
            <pc:docMk/>
            <pc:sldMk cId="228743400" sldId="329"/>
            <ac:grpSpMk id="49" creationId="{EB9478F3-B288-3484-5B26-EDD2CDCDB952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19:38.608" v="180" actId="165"/>
          <ac:grpSpMkLst>
            <pc:docMk/>
            <pc:sldMk cId="228743400" sldId="329"/>
            <ac:grpSpMk id="74" creationId="{632B77D8-4174-6B8A-9F74-2A7D7F1577BE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20:20.358" v="206" actId="165"/>
          <ac:grpSpMkLst>
            <pc:docMk/>
            <pc:sldMk cId="228743400" sldId="329"/>
            <ac:grpSpMk id="77" creationId="{9FBAE0B7-C225-5084-D6F4-173755CF94E0}"/>
          </ac:grpSpMkLst>
        </pc:grpChg>
        <pc:grpChg chg="add mod">
          <ac:chgData name="Francisco Valentin Ramirez Cuevas" userId="e79bf063-6348-4b44-8f45-581164b14c81" providerId="ADAL" clId="{E514B4FA-885F-468C-878F-ECBF0FDF68C1}" dt="2022-11-20T18:27:00.765" v="335" actId="404"/>
          <ac:grpSpMkLst>
            <pc:docMk/>
            <pc:sldMk cId="228743400" sldId="329"/>
            <ac:grpSpMk id="98" creationId="{4B740B64-4424-F515-DA4A-BC3B0BB6D7E3}"/>
          </ac:grpSpMkLst>
        </pc:grpChg>
        <pc:grpChg chg="add mod">
          <ac:chgData name="Francisco Valentin Ramirez Cuevas" userId="e79bf063-6348-4b44-8f45-581164b14c81" providerId="ADAL" clId="{E514B4FA-885F-468C-878F-ECBF0FDF68C1}" dt="2022-11-20T18:27:00.765" v="335" actId="404"/>
          <ac:grpSpMkLst>
            <pc:docMk/>
            <pc:sldMk cId="228743400" sldId="329"/>
            <ac:grpSpMk id="99" creationId="{6E6483B7-872E-D50E-2837-0E5071ED27DD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30:30.094" v="381" actId="165"/>
          <ac:grpSpMkLst>
            <pc:docMk/>
            <pc:sldMk cId="228743400" sldId="329"/>
            <ac:grpSpMk id="100" creationId="{D5673C18-3777-A280-C10D-A02BEC69A198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28:23.993" v="347" actId="21"/>
          <ac:grpSpMkLst>
            <pc:docMk/>
            <pc:sldMk cId="228743400" sldId="329"/>
            <ac:grpSpMk id="101" creationId="{7F0166FB-2B12-E89F-CB6E-C4FA311AEF0E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28:38.174" v="351" actId="165"/>
          <ac:grpSpMkLst>
            <pc:docMk/>
            <pc:sldMk cId="228743400" sldId="329"/>
            <ac:grpSpMk id="105" creationId="{7A9C7F41-4F9B-48F1-28F0-F359633978EA}"/>
          </ac:grpSpMkLst>
        </pc:grpChg>
        <pc:grpChg chg="mod topLvl">
          <ac:chgData name="Francisco Valentin Ramirez Cuevas" userId="e79bf063-6348-4b44-8f45-581164b14c81" providerId="ADAL" clId="{E514B4FA-885F-468C-878F-ECBF0FDF68C1}" dt="2022-11-20T18:42:11.257" v="726" actId="1076"/>
          <ac:grpSpMkLst>
            <pc:docMk/>
            <pc:sldMk cId="228743400" sldId="329"/>
            <ac:grpSpMk id="106" creationId="{D8E6B5E6-7C18-C9E7-4B32-E16D472573B8}"/>
          </ac:grpSpMkLst>
        </pc:grpChg>
        <pc:grpChg chg="mod topLvl">
          <ac:chgData name="Francisco Valentin Ramirez Cuevas" userId="e79bf063-6348-4b44-8f45-581164b14c81" providerId="ADAL" clId="{E514B4FA-885F-468C-878F-ECBF0FDF68C1}" dt="2022-11-20T18:42:11.257" v="726" actId="1076"/>
          <ac:grpSpMkLst>
            <pc:docMk/>
            <pc:sldMk cId="228743400" sldId="329"/>
            <ac:grpSpMk id="107" creationId="{DBCFCC18-CA22-535F-4728-64EAFE3AD01F}"/>
          </ac:grpSpMkLst>
        </pc:grpChg>
        <pc:picChg chg="add del mod">
          <ac:chgData name="Francisco Valentin Ramirez Cuevas" userId="e79bf063-6348-4b44-8f45-581164b14c81" providerId="ADAL" clId="{E514B4FA-885F-468C-878F-ECBF0FDF68C1}" dt="2022-11-20T18:13:22.163" v="21" actId="478"/>
          <ac:picMkLst>
            <pc:docMk/>
            <pc:sldMk cId="228743400" sldId="329"/>
            <ac:picMk id="5" creationId="{00E6D6DF-C362-6A44-9CCF-3F3A8537E80D}"/>
          </ac:picMkLst>
        </pc:picChg>
        <pc:picChg chg="add del mod">
          <ac:chgData name="Francisco Valentin Ramirez Cuevas" userId="e79bf063-6348-4b44-8f45-581164b14c81" providerId="ADAL" clId="{E514B4FA-885F-468C-878F-ECBF0FDF68C1}" dt="2022-11-20T18:13:22.163" v="21" actId="478"/>
          <ac:picMkLst>
            <pc:docMk/>
            <pc:sldMk cId="228743400" sldId="329"/>
            <ac:picMk id="7" creationId="{6870E324-1489-5EFA-6900-425278865C8F}"/>
          </ac:picMkLst>
        </pc:picChg>
        <pc:picChg chg="add mod">
          <ac:chgData name="Francisco Valentin Ramirez Cuevas" userId="e79bf063-6348-4b44-8f45-581164b14c81" providerId="ADAL" clId="{E514B4FA-885F-468C-878F-ECBF0FDF68C1}" dt="2022-11-20T18:42:26.067" v="730" actId="1037"/>
          <ac:picMkLst>
            <pc:docMk/>
            <pc:sldMk cId="228743400" sldId="329"/>
            <ac:picMk id="9" creationId="{67E925B1-C93E-C1F7-8AC6-FA00EB774660}"/>
          </ac:picMkLst>
        </pc:picChg>
        <pc:picChg chg="add mod">
          <ac:chgData name="Francisco Valentin Ramirez Cuevas" userId="e79bf063-6348-4b44-8f45-581164b14c81" providerId="ADAL" clId="{E514B4FA-885F-468C-878F-ECBF0FDF68C1}" dt="2022-11-20T18:13:40.046" v="30" actId="164"/>
          <ac:picMkLst>
            <pc:docMk/>
            <pc:sldMk cId="228743400" sldId="329"/>
            <ac:picMk id="11" creationId="{E669D23F-6707-6907-E11E-4FBE9C48C111}"/>
          </ac:picMkLst>
        </pc:picChg>
        <pc:cxnChg chg="add del mod">
          <ac:chgData name="Francisco Valentin Ramirez Cuevas" userId="e79bf063-6348-4b44-8f45-581164b14c81" providerId="ADAL" clId="{E514B4FA-885F-468C-878F-ECBF0FDF68C1}" dt="2022-11-20T18:30:19.277" v="378" actId="478"/>
          <ac:cxnSpMkLst>
            <pc:docMk/>
            <pc:sldMk cId="228743400" sldId="329"/>
            <ac:cxnSpMk id="21" creationId="{94629B92-F430-08B9-8E3E-7CF8E6DB402E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30:21.008" v="379" actId="478"/>
          <ac:cxnSpMkLst>
            <pc:docMk/>
            <pc:sldMk cId="228743400" sldId="329"/>
            <ac:cxnSpMk id="22" creationId="{DD41361F-4445-F43B-1DCE-CC17FFD59886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52.113" v="66" actId="478"/>
          <ac:cxnSpMkLst>
            <pc:docMk/>
            <pc:sldMk cId="228743400" sldId="329"/>
            <ac:cxnSpMk id="25" creationId="{34B83BCD-2037-44D5-1E7D-8B8A4373A459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47.965" v="63" actId="478"/>
          <ac:cxnSpMkLst>
            <pc:docMk/>
            <pc:sldMk cId="228743400" sldId="329"/>
            <ac:cxnSpMk id="27" creationId="{17D12120-D560-1429-F2E2-22A645DE39DF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53.261" v="67" actId="478"/>
          <ac:cxnSpMkLst>
            <pc:docMk/>
            <pc:sldMk cId="228743400" sldId="329"/>
            <ac:cxnSpMk id="28" creationId="{A01DB25D-B0E8-6DCE-CEDA-28C774FBC68D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30:11.325" v="376" actId="478"/>
          <ac:cxnSpMkLst>
            <pc:docMk/>
            <pc:sldMk cId="228743400" sldId="329"/>
            <ac:cxnSpMk id="29" creationId="{EB55E8D0-69B7-0687-C93A-7E58F3479575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13.975" v="57" actId="478"/>
          <ac:cxnSpMkLst>
            <pc:docMk/>
            <pc:sldMk cId="228743400" sldId="329"/>
            <ac:cxnSpMk id="32" creationId="{53F5BE27-B6B8-6F4B-B1FB-76A0A53B4ADC}"/>
          </ac:cxnSpMkLst>
        </pc:cxnChg>
        <pc:cxnChg chg="add mod topLvl">
          <ac:chgData name="Francisco Valentin Ramirez Cuevas" userId="e79bf063-6348-4b44-8f45-581164b14c81" providerId="ADAL" clId="{E514B4FA-885F-468C-878F-ECBF0FDF68C1}" dt="2022-11-20T18:27:00.765" v="335" actId="404"/>
          <ac:cxnSpMkLst>
            <pc:docMk/>
            <pc:sldMk cId="228743400" sldId="329"/>
            <ac:cxnSpMk id="59" creationId="{818CA0C2-9394-301B-6D19-1BD10A6028D8}"/>
          </ac:cxnSpMkLst>
        </pc:cxnChg>
        <pc:cxnChg chg="add mod topLvl">
          <ac:chgData name="Francisco Valentin Ramirez Cuevas" userId="e79bf063-6348-4b44-8f45-581164b14c81" providerId="ADAL" clId="{E514B4FA-885F-468C-878F-ECBF0FDF68C1}" dt="2022-11-20T18:27:00.765" v="335" actId="404"/>
          <ac:cxnSpMkLst>
            <pc:docMk/>
            <pc:sldMk cId="228743400" sldId="329"/>
            <ac:cxnSpMk id="60" creationId="{EFA30DCE-FC6D-5CE0-A349-D1F6BD63965B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8:38.111" v="138" actId="478"/>
          <ac:cxnSpMkLst>
            <pc:docMk/>
            <pc:sldMk cId="228743400" sldId="329"/>
            <ac:cxnSpMk id="64" creationId="{B36027CB-7304-9995-8C0C-B92B3C8D52A0}"/>
          </ac:cxnSpMkLst>
        </pc:cxnChg>
        <pc:cxnChg chg="add mod topLvl">
          <ac:chgData name="Francisco Valentin Ramirez Cuevas" userId="e79bf063-6348-4b44-8f45-581164b14c81" providerId="ADAL" clId="{E514B4FA-885F-468C-878F-ECBF0FDF68C1}" dt="2022-11-20T18:27:00.765" v="335" actId="404"/>
          <ac:cxnSpMkLst>
            <pc:docMk/>
            <pc:sldMk cId="228743400" sldId="329"/>
            <ac:cxnSpMk id="65" creationId="{D016A3E9-C832-A364-6FF9-0CEDB8CDCD58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9:58.639" v="195"/>
          <ac:cxnSpMkLst>
            <pc:docMk/>
            <pc:sldMk cId="228743400" sldId="329"/>
            <ac:cxnSpMk id="75" creationId="{0BEF4AF4-4742-0842-F501-7BEBCA8CE95F}"/>
          </ac:cxnSpMkLst>
        </pc:cxnChg>
        <pc:cxnChg chg="mod">
          <ac:chgData name="Francisco Valentin Ramirez Cuevas" userId="e79bf063-6348-4b44-8f45-581164b14c81" providerId="ADAL" clId="{E514B4FA-885F-468C-878F-ECBF0FDF68C1}" dt="2022-11-20T18:31:51.041" v="401" actId="14100"/>
          <ac:cxnSpMkLst>
            <pc:docMk/>
            <pc:sldMk cId="228743400" sldId="329"/>
            <ac:cxnSpMk id="108" creationId="{D89833F5-4954-8413-B68B-16054F39E400}"/>
          </ac:cxnSpMkLst>
        </pc:cxnChg>
        <pc:cxnChg chg="mod">
          <ac:chgData name="Francisco Valentin Ramirez Cuevas" userId="e79bf063-6348-4b44-8f45-581164b14c81" providerId="ADAL" clId="{E514B4FA-885F-468C-878F-ECBF0FDF68C1}" dt="2022-11-20T18:35:58.606" v="621" actId="1036"/>
          <ac:cxnSpMkLst>
            <pc:docMk/>
            <pc:sldMk cId="228743400" sldId="329"/>
            <ac:cxnSpMk id="120" creationId="{AEC30930-AA14-73D7-FDA4-77A474B38890}"/>
          </ac:cxnSpMkLst>
        </pc:cxnChg>
        <pc:cxnChg chg="mod">
          <ac:chgData name="Francisco Valentin Ramirez Cuevas" userId="e79bf063-6348-4b44-8f45-581164b14c81" providerId="ADAL" clId="{E514B4FA-885F-468C-878F-ECBF0FDF68C1}" dt="2022-11-20T18:28:38.174" v="351" actId="165"/>
          <ac:cxnSpMkLst>
            <pc:docMk/>
            <pc:sldMk cId="228743400" sldId="329"/>
            <ac:cxnSpMk id="121" creationId="{EB6F6453-BE49-D97D-4831-FEF3CBA3A574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1.257" v="726" actId="1076"/>
          <ac:cxnSpMkLst>
            <pc:docMk/>
            <pc:sldMk cId="228743400" sldId="329"/>
            <ac:cxnSpMk id="123" creationId="{5D31DBF7-0BF0-060F-AFA2-DA5522412AB7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9.865" v="727" actId="1076"/>
          <ac:cxnSpMkLst>
            <pc:docMk/>
            <pc:sldMk cId="228743400" sldId="329"/>
            <ac:cxnSpMk id="129" creationId="{BC5BA621-B8A9-3FA1-A9BF-729D533C1F7B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9.865" v="727" actId="1076"/>
          <ac:cxnSpMkLst>
            <pc:docMk/>
            <pc:sldMk cId="228743400" sldId="329"/>
            <ac:cxnSpMk id="133" creationId="{0B3E3A42-95E0-461A-9315-5F5E1C8FED78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9.865" v="727" actId="1076"/>
          <ac:cxnSpMkLst>
            <pc:docMk/>
            <pc:sldMk cId="228743400" sldId="329"/>
            <ac:cxnSpMk id="138" creationId="{A350ADE5-9735-6B64-28E4-E0B341144DC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3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6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6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4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7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1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4.png"/><Relationship Id="rId5" Type="http://schemas.openxmlformats.org/officeDocument/2006/relationships/image" Target="../media/image810.png"/><Relationship Id="rId10" Type="http://schemas.openxmlformats.org/officeDocument/2006/relationships/image" Target="../media/image13.png"/><Relationship Id="rId4" Type="http://schemas.openxmlformats.org/officeDocument/2006/relationships/image" Target="../media/image710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7" Type="http://schemas.openxmlformats.org/officeDocument/2006/relationships/image" Target="../media/image16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3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10" Type="http://schemas.openxmlformats.org/officeDocument/2006/relationships/image" Target="../media/image202.png"/><Relationship Id="rId4" Type="http://schemas.openxmlformats.org/officeDocument/2006/relationships/image" Target="../media/image194.png"/><Relationship Id="rId9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5.png"/><Relationship Id="rId9" Type="http://schemas.openxmlformats.org/officeDocument/2006/relationships/image" Target="../media/image2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0.png"/><Relationship Id="rId13" Type="http://schemas.openxmlformats.org/officeDocument/2006/relationships/image" Target="../media/image267.png"/><Relationship Id="rId3" Type="http://schemas.openxmlformats.org/officeDocument/2006/relationships/image" Target="../media/image263.png"/><Relationship Id="rId7" Type="http://schemas.openxmlformats.org/officeDocument/2006/relationships/image" Target="../media/image2610.png"/><Relationship Id="rId12" Type="http://schemas.openxmlformats.org/officeDocument/2006/relationships/image" Target="../media/image266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0.png"/><Relationship Id="rId11" Type="http://schemas.openxmlformats.org/officeDocument/2006/relationships/image" Target="../media/image265.png"/><Relationship Id="rId5" Type="http://schemas.openxmlformats.org/officeDocument/2006/relationships/image" Target="../media/image2580.png"/><Relationship Id="rId10" Type="http://schemas.openxmlformats.org/officeDocument/2006/relationships/image" Target="../media/image264.png"/><Relationship Id="rId4" Type="http://schemas.openxmlformats.org/officeDocument/2006/relationships/image" Target="../media/image2570.png"/><Relationship Id="rId9" Type="http://schemas.openxmlformats.org/officeDocument/2006/relationships/image" Target="../media/image2630.png"/><Relationship Id="rId14" Type="http://schemas.openxmlformats.org/officeDocument/2006/relationships/image" Target="../media/image26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0.png"/><Relationship Id="rId3" Type="http://schemas.openxmlformats.org/officeDocument/2006/relationships/image" Target="../media/image271.png"/><Relationship Id="rId7" Type="http://schemas.openxmlformats.org/officeDocument/2006/relationships/image" Target="../media/image273.png"/><Relationship Id="rId12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0.png"/><Relationship Id="rId11" Type="http://schemas.openxmlformats.org/officeDocument/2006/relationships/image" Target="../media/image265.png"/><Relationship Id="rId10" Type="http://schemas.openxmlformats.org/officeDocument/2006/relationships/image" Target="../media/image264.png"/><Relationship Id="rId4" Type="http://schemas.openxmlformats.org/officeDocument/2006/relationships/image" Target="../media/image272.png"/><Relationship Id="rId9" Type="http://schemas.openxmlformats.org/officeDocument/2006/relationships/image" Target="../media/image263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6.png"/><Relationship Id="rId7" Type="http://schemas.openxmlformats.org/officeDocument/2006/relationships/image" Target="../media/image281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5" Type="http://schemas.openxmlformats.org/officeDocument/2006/relationships/image" Target="../media/image278.png"/><Relationship Id="rId10" Type="http://schemas.openxmlformats.org/officeDocument/2006/relationships/image" Target="../media/image28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EE1357E-DFC8-1476-AFE1-4817B8153456}"/>
              </a:ext>
            </a:extLst>
          </p:cNvPr>
          <p:cNvGrpSpPr/>
          <p:nvPr/>
        </p:nvGrpSpPr>
        <p:grpSpPr>
          <a:xfrm>
            <a:off x="508000" y="1038807"/>
            <a:ext cx="11176000" cy="4437860"/>
            <a:chOff x="-220133" y="817406"/>
            <a:chExt cx="12632266" cy="5016127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D16910-87AC-F458-685E-AE25112B72BD}"/>
                </a:ext>
              </a:extLst>
            </p:cNvPr>
            <p:cNvSpPr/>
            <p:nvPr/>
          </p:nvSpPr>
          <p:spPr>
            <a:xfrm>
              <a:off x="-220133" y="817406"/>
              <a:ext cx="12632266" cy="50161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Program to print first n Fibonacci Numbers | Set 1 - GeeksforGeeks">
              <a:extLst>
                <a:ext uri="{FF2B5EF4-FFF2-40B4-BE49-F238E27FC236}">
                  <a16:creationId xmlns:a16="http://schemas.microsoft.com/office/drawing/2014/main" id="{07833042-A806-85A7-36F9-B9BEEC596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829919"/>
              <a:ext cx="7924800" cy="4991100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560C46-E1A2-7AFE-6400-4D1AF76489AB}"/>
              </a:ext>
            </a:extLst>
          </p:cNvPr>
          <p:cNvSpPr/>
          <p:nvPr/>
        </p:nvSpPr>
        <p:spPr>
          <a:xfrm>
            <a:off x="0" y="1794934"/>
            <a:ext cx="12192001" cy="3025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608459-9604-264C-B539-71505D79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42" y="1794934"/>
            <a:ext cx="8769552" cy="30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560C46-E1A2-7AFE-6400-4D1AF76489AB}"/>
              </a:ext>
            </a:extLst>
          </p:cNvPr>
          <p:cNvSpPr/>
          <p:nvPr/>
        </p:nvSpPr>
        <p:spPr>
          <a:xfrm>
            <a:off x="0" y="88728"/>
            <a:ext cx="12192001" cy="3475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559F8-A3C0-B9AB-B199-FA7BAFEAF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05"/>
          <a:stretch/>
        </p:blipFill>
        <p:spPr>
          <a:xfrm>
            <a:off x="1752542" y="88728"/>
            <a:ext cx="8769552" cy="34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8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560C46-E1A2-7AFE-6400-4D1AF76489AB}"/>
              </a:ext>
            </a:extLst>
          </p:cNvPr>
          <p:cNvSpPr/>
          <p:nvPr/>
        </p:nvSpPr>
        <p:spPr>
          <a:xfrm>
            <a:off x="0" y="965200"/>
            <a:ext cx="12192001" cy="2387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559F8-A3C0-B9AB-B199-FA7BAFEAF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9" b="63097"/>
          <a:stretch/>
        </p:blipFill>
        <p:spPr>
          <a:xfrm>
            <a:off x="1752542" y="965200"/>
            <a:ext cx="8769552" cy="2387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4CBA5-C363-265D-00F9-AAD2072A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27" y="965200"/>
            <a:ext cx="8613768" cy="238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23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2AAA8-438E-CCDF-838F-C9FD17A4180F}"/>
              </a:ext>
            </a:extLst>
          </p:cNvPr>
          <p:cNvSpPr/>
          <p:nvPr/>
        </p:nvSpPr>
        <p:spPr>
          <a:xfrm>
            <a:off x="3383279" y="1975104"/>
            <a:ext cx="4663440" cy="231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1711C4-71E3-0D12-C7EB-5A7C06E0E20C}"/>
              </a:ext>
            </a:extLst>
          </p:cNvPr>
          <p:cNvCxnSpPr>
            <a:cxnSpLocks/>
          </p:cNvCxnSpPr>
          <p:nvPr/>
        </p:nvCxnSpPr>
        <p:spPr>
          <a:xfrm>
            <a:off x="5705856" y="2401824"/>
            <a:ext cx="816864" cy="1377696"/>
          </a:xfrm>
          <a:prstGeom prst="straightConnector1">
            <a:avLst/>
          </a:prstGeom>
          <a:ln w="15875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A368-CA19-0864-5818-24CA036777F6}"/>
              </a:ext>
            </a:extLst>
          </p:cNvPr>
          <p:cNvCxnSpPr>
            <a:cxnSpLocks/>
          </p:cNvCxnSpPr>
          <p:nvPr/>
        </p:nvCxnSpPr>
        <p:spPr>
          <a:xfrm>
            <a:off x="5705856" y="1975104"/>
            <a:ext cx="0" cy="2316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06D0E9E-542E-7951-3A5B-2F77B213873D}"/>
              </a:ext>
            </a:extLst>
          </p:cNvPr>
          <p:cNvSpPr>
            <a:spLocks noChangeAspect="1"/>
          </p:cNvSpPr>
          <p:nvPr/>
        </p:nvSpPr>
        <p:spPr>
          <a:xfrm>
            <a:off x="4770118" y="1466086"/>
            <a:ext cx="1889762" cy="1889762"/>
          </a:xfrm>
          <a:prstGeom prst="arc">
            <a:avLst>
              <a:gd name="adj1" fmla="val 3556640"/>
              <a:gd name="adj2" fmla="val 540137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/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/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/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95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71AE-A614-4994-B266-DA247543F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1737" t="56377" r="496"/>
          <a:stretch/>
        </p:blipFill>
        <p:spPr>
          <a:xfrm>
            <a:off x="5973013" y="1553592"/>
            <a:ext cx="4845586" cy="3086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537F4D-771B-4C28-BB42-E13A9AEA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2233" b="48350"/>
          <a:stretch/>
        </p:blipFill>
        <p:spPr>
          <a:xfrm>
            <a:off x="861132" y="985668"/>
            <a:ext cx="4845586" cy="365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61133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89585" y="4212955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4C8B2-115A-4A69-8582-CFA3089EFF6B}"/>
              </a:ext>
            </a:extLst>
          </p:cNvPr>
          <p:cNvSpPr/>
          <p:nvPr/>
        </p:nvSpPr>
        <p:spPr>
          <a:xfrm>
            <a:off x="1430785" y="1091927"/>
            <a:ext cx="24751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406FD7-ED8A-441D-BDD2-E2301F1860E0}"/>
              </a:ext>
            </a:extLst>
          </p:cNvPr>
          <p:cNvSpPr/>
          <p:nvPr/>
        </p:nvSpPr>
        <p:spPr>
          <a:xfrm>
            <a:off x="6570133" y="1731499"/>
            <a:ext cx="3397956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97EA0C-3BBC-451D-A2B6-471D4FC6C643}"/>
              </a:ext>
            </a:extLst>
          </p:cNvPr>
          <p:cNvSpPr/>
          <p:nvPr/>
        </p:nvSpPr>
        <p:spPr>
          <a:xfrm>
            <a:off x="7583993" y="1731499"/>
            <a:ext cx="129257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08E4B-D602-45D6-A044-5616015A8AEC}"/>
              </a:ext>
            </a:extLst>
          </p:cNvPr>
          <p:cNvSpPr/>
          <p:nvPr/>
        </p:nvSpPr>
        <p:spPr>
          <a:xfrm>
            <a:off x="1430785" y="1789612"/>
            <a:ext cx="1370613" cy="648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/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  <a:blipFill>
                <a:blip r:embed="rId4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/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  <a:blipFill>
                <a:blip r:embed="rId5"/>
                <a:stretch>
                  <a:fillRect t="-312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/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  <a:blipFill>
                <a:blip r:embed="rId6"/>
                <a:stretch>
                  <a:fillRect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/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F6CF46-C466-4FF0-ABA7-9D9028A0947C}"/>
              </a:ext>
            </a:extLst>
          </p:cNvPr>
          <p:cNvCxnSpPr>
            <a:cxnSpLocks/>
          </p:cNvCxnSpPr>
          <p:nvPr/>
        </p:nvCxnSpPr>
        <p:spPr>
          <a:xfrm>
            <a:off x="3793067" y="1615491"/>
            <a:ext cx="336813" cy="331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6120A-E16A-4BE2-80DB-474A7FFB7B47}"/>
              </a:ext>
            </a:extLst>
          </p:cNvPr>
          <p:cNvCxnSpPr>
            <a:cxnSpLocks/>
          </p:cNvCxnSpPr>
          <p:nvPr/>
        </p:nvCxnSpPr>
        <p:spPr>
          <a:xfrm flipH="1">
            <a:off x="7583993" y="2032000"/>
            <a:ext cx="137607" cy="632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2B826-5BCC-4F37-87C1-B0BE9C79431F}"/>
              </a:ext>
            </a:extLst>
          </p:cNvPr>
          <p:cNvSpPr/>
          <p:nvPr/>
        </p:nvSpPr>
        <p:spPr>
          <a:xfrm>
            <a:off x="7083778" y="3837506"/>
            <a:ext cx="3734822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3311E-5ACC-4117-ADED-C3C712A1D5F4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/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/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/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/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/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/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C18936-E3E3-4F19-B2DE-E0E67A6DD72C}"/>
              </a:ext>
            </a:extLst>
          </p:cNvPr>
          <p:cNvCxnSpPr>
            <a:cxnSpLocks/>
          </p:cNvCxnSpPr>
          <p:nvPr/>
        </p:nvCxnSpPr>
        <p:spPr>
          <a:xfrm>
            <a:off x="8939148" y="2256569"/>
            <a:ext cx="268472" cy="2328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71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A492-8402-41F0-8FC5-F3020702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b="51974"/>
          <a:stretch/>
        </p:blipFill>
        <p:spPr>
          <a:xfrm>
            <a:off x="861134" y="1532510"/>
            <a:ext cx="4845587" cy="310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75057" y="4526266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6169C-90C7-4295-89C4-6033174E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t="51974"/>
          <a:stretch/>
        </p:blipFill>
        <p:spPr>
          <a:xfrm>
            <a:off x="6000400" y="1603531"/>
            <a:ext cx="4845588" cy="3107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62952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B646B-5997-4A15-9D2C-8DFF7B302CF7}"/>
              </a:ext>
            </a:extLst>
          </p:cNvPr>
          <p:cNvSpPr/>
          <p:nvPr/>
        </p:nvSpPr>
        <p:spPr>
          <a:xfrm>
            <a:off x="1277645" y="1603530"/>
            <a:ext cx="3079866" cy="2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/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  <a:blipFill>
                <a:blip r:embed="rId4"/>
                <a:stretch>
                  <a:fillRect t="-2913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/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  <a:blipFill>
                <a:blip r:embed="rId5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A2E14A-A0F0-4078-8978-E1544F8D2CAB}"/>
              </a:ext>
            </a:extLst>
          </p:cNvPr>
          <p:cNvSpPr/>
          <p:nvPr/>
        </p:nvSpPr>
        <p:spPr>
          <a:xfrm>
            <a:off x="6374578" y="1764083"/>
            <a:ext cx="30798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A94EE-10A2-46DB-AEED-EEA55DB2AF51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/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/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EB51BB5-1946-45A3-9ABE-0E28A3965F8A}"/>
              </a:ext>
            </a:extLst>
          </p:cNvPr>
          <p:cNvSpPr/>
          <p:nvPr/>
        </p:nvSpPr>
        <p:spPr>
          <a:xfrm>
            <a:off x="6794613" y="3928014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/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/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/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/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  <a:blipFill>
                <a:blip r:embed="rId12"/>
                <a:stretch>
                  <a:fillRect t="-294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/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7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55F7D-7213-7137-FE5C-2BD08B7D08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282" y="468902"/>
            <a:ext cx="7222198" cy="4942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F6C62-315E-16AC-F681-544477A94767}"/>
              </a:ext>
            </a:extLst>
          </p:cNvPr>
          <p:cNvSpPr/>
          <p:nvPr/>
        </p:nvSpPr>
        <p:spPr>
          <a:xfrm>
            <a:off x="4368800" y="4283197"/>
            <a:ext cx="5120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/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/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/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B451EB-5C5F-973D-8596-5AB0285D60D7}"/>
              </a:ext>
            </a:extLst>
          </p:cNvPr>
          <p:cNvSpPr/>
          <p:nvPr/>
        </p:nvSpPr>
        <p:spPr>
          <a:xfrm>
            <a:off x="2895600" y="468902"/>
            <a:ext cx="304800" cy="351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/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3547532-D6F6-C694-DB4A-154F0106475D}"/>
              </a:ext>
            </a:extLst>
          </p:cNvPr>
          <p:cNvSpPr/>
          <p:nvPr/>
        </p:nvSpPr>
        <p:spPr>
          <a:xfrm>
            <a:off x="5425440" y="3520510"/>
            <a:ext cx="3919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/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13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F0C027-1B6C-9A7E-5844-534F8D7D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5781"/>
          <a:stretch/>
        </p:blipFill>
        <p:spPr>
          <a:xfrm>
            <a:off x="733449" y="1574157"/>
            <a:ext cx="4937760" cy="303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BA08F2-66DA-8572-94DC-06BF11ED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2560" b="3221"/>
          <a:stretch/>
        </p:blipFill>
        <p:spPr>
          <a:xfrm>
            <a:off x="5886112" y="1574156"/>
            <a:ext cx="4937760" cy="3032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3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5D972-03E1-44F4-2B75-F8638D26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51" y="1261640"/>
            <a:ext cx="8463255" cy="52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1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04FEE3-3C76-F077-C8FD-5C8ABC94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52" y="1099458"/>
            <a:ext cx="4654946" cy="3058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,</a:t>
                          </a:r>
                          <a:r>
                            <a:rPr lang="en-US" sz="2000" baseline="0" dirty="0">
                              <a:latin typeface="+mj-lt"/>
                            </a:rPr>
                            <a:t> (min)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 (</a:t>
                          </a:r>
                          <a:r>
                            <a:rPr lang="es-CL" sz="2000" dirty="0">
                              <a:latin typeface="+mj-lt"/>
                            </a:rPr>
                            <a:t>°C)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576" r="-601333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t="-109231" r="-601333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2C8013-9B1A-D976-933B-D39189C8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29" y="369737"/>
            <a:ext cx="6579327" cy="4278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A2D716-5566-553F-AE90-B1ADF461C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80" y="2133600"/>
            <a:ext cx="583725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560C46-E1A2-7AFE-6400-4D1AF76489AB}"/>
              </a:ext>
            </a:extLst>
          </p:cNvPr>
          <p:cNvSpPr/>
          <p:nvPr/>
        </p:nvSpPr>
        <p:spPr>
          <a:xfrm>
            <a:off x="0" y="965200"/>
            <a:ext cx="12192001" cy="3159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EF5D3-A5A0-6240-0391-FD9AB1B4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24" y="965200"/>
            <a:ext cx="8769551" cy="31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50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421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E0091B-E0DE-E8BD-7849-E5FEAA05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9" y="1952625"/>
            <a:ext cx="11258666" cy="28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92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8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632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98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FA87C8-968A-D60E-B960-6E06212F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1506214"/>
            <a:ext cx="8971280" cy="20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4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03744-3FA1-4250-4AD1-C7962670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8946"/>
            <a:ext cx="10478049" cy="44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2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E9A37-5B5D-D394-793C-548E339C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9122" y="1066799"/>
            <a:ext cx="6106992" cy="5268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C59C4-E302-F8B8-B227-8E0C0B626AF9}"/>
              </a:ext>
            </a:extLst>
          </p:cNvPr>
          <p:cNvSpPr/>
          <p:nvPr/>
        </p:nvSpPr>
        <p:spPr>
          <a:xfrm>
            <a:off x="2425079" y="1813559"/>
            <a:ext cx="659090" cy="438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9E2646-37FC-EB0A-5EA6-164149994DB3}"/>
              </a:ext>
            </a:extLst>
          </p:cNvPr>
          <p:cNvSpPr/>
          <p:nvPr/>
        </p:nvSpPr>
        <p:spPr>
          <a:xfrm>
            <a:off x="6987540" y="6056084"/>
            <a:ext cx="83058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28C15-5D71-5907-75DD-38D2DAC6DDCF}"/>
              </a:ext>
            </a:extLst>
          </p:cNvPr>
          <p:cNvSpPr/>
          <p:nvPr/>
        </p:nvSpPr>
        <p:spPr>
          <a:xfrm>
            <a:off x="6769100" y="1611084"/>
            <a:ext cx="112522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/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/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/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39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63A176-3E1B-B6D2-480E-917F849E6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/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A02C6A5-C86C-122E-3D41-2DEDEAFBE63C}"/>
              </a:ext>
            </a:extLst>
          </p:cNvPr>
          <p:cNvGrpSpPr/>
          <p:nvPr/>
        </p:nvGrpSpPr>
        <p:grpSpPr>
          <a:xfrm>
            <a:off x="3671844" y="1797852"/>
            <a:ext cx="2826519" cy="356173"/>
            <a:chOff x="9249697" y="3845975"/>
            <a:chExt cx="1990776" cy="651772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C9BDA5A-C29E-A3CC-3951-D0D76EE7B1F7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37978B4-A750-6A3E-C480-72A039E4487E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E80AA0-20BA-7DA1-59EB-593EC9D40772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ECA797B-9B96-AEC6-8F3C-F855CFF73391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3F9C38-17C8-B945-A73D-D5C1B529D7B6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E983603-3BDA-3088-E601-4A7A9AC9C5E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6EA29C7-681E-DA36-4812-362E52C62BBA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B1C72DA-31B6-8E7C-117A-F0560AD2C176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/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/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/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57327D8-2D3E-A2B9-923E-9425AAC63379}"/>
              </a:ext>
            </a:extLst>
          </p:cNvPr>
          <p:cNvCxnSpPr>
            <a:cxnSpLocks/>
          </p:cNvCxnSpPr>
          <p:nvPr/>
        </p:nvCxnSpPr>
        <p:spPr>
          <a:xfrm>
            <a:off x="4007364" y="2291292"/>
            <a:ext cx="0" cy="3007533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BC07F9B-A904-635C-3D4E-4331652800BE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3549076" y="3795058"/>
            <a:ext cx="3087770" cy="0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/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blipFill>
                <a:blip r:embed="rId6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/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2188273-F9A3-2726-B52E-C23717C6917B}"/>
              </a:ext>
            </a:extLst>
          </p:cNvPr>
          <p:cNvCxnSpPr>
            <a:cxnSpLocks/>
          </p:cNvCxnSpPr>
          <p:nvPr/>
        </p:nvCxnSpPr>
        <p:spPr>
          <a:xfrm>
            <a:off x="3112118" y="4302538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1625E63-69E4-68C7-99ED-0E926EE80151}"/>
              </a:ext>
            </a:extLst>
          </p:cNvPr>
          <p:cNvCxnSpPr>
            <a:cxnSpLocks/>
          </p:cNvCxnSpPr>
          <p:nvPr/>
        </p:nvCxnSpPr>
        <p:spPr>
          <a:xfrm flipH="1">
            <a:off x="6636846" y="4302538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7B9ABFD-394F-63F0-C11F-04675134FBE4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0AD0D15-E92E-0A86-A721-820FA1095E8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A4B54DA-D7EC-CF62-56A2-003B1C84B15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3A5DE59-0822-80AE-510A-FA93CC59702F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2F6ECEE-5282-CC4D-C602-FA1D681FBE31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4E0B8DB-E763-2312-1C86-DE53B10780C1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D4D93C9C-D840-E9B6-ED77-302C4F628E0B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D9BCB2A-02E1-B0ED-4CD8-44E75B49A824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B929A18A-3B25-6FCD-E9B3-20A6B9248E2B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B0254BC-324C-5A25-2516-6ABC98F5B06E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B8BA0A1-8BE3-45CE-534E-716EAA60FF7B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ADDDD2CB-4DBC-702A-3DB6-0DA1C3161F70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97F35B8-A61B-76A1-5893-726AB094B051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3544B3C-80DF-FFA8-5DC4-9159CEA2544F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E919680-2D24-8FDA-06F0-E51481C456EE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20C712E-55AE-3069-92C2-061614DD5020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A071A07-FE74-FDFB-CAB2-DA439A05A8A9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8276889-D780-1983-D20B-F09B08D73B82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6087908-CF77-8FDA-14C0-ECA43A9DCC37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8B4AB6F7-9966-5DE2-82FB-BB81CC24735C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085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321AEFEB-6EB7-3931-B2EE-003A0DA6D8E2}"/>
              </a:ext>
            </a:extLst>
          </p:cNvPr>
          <p:cNvSpPr/>
          <p:nvPr/>
        </p:nvSpPr>
        <p:spPr>
          <a:xfrm>
            <a:off x="174250" y="796298"/>
            <a:ext cx="9885680" cy="561117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40C92A-5607-E384-DCFC-386CA9A34EDC}"/>
              </a:ext>
            </a:extLst>
          </p:cNvPr>
          <p:cNvCxnSpPr>
            <a:cxnSpLocks/>
          </p:cNvCxnSpPr>
          <p:nvPr/>
        </p:nvCxnSpPr>
        <p:spPr>
          <a:xfrm>
            <a:off x="3154955" y="4191970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0B144F-02E0-7675-A0DE-A298CB411045}"/>
              </a:ext>
            </a:extLst>
          </p:cNvPr>
          <p:cNvCxnSpPr>
            <a:cxnSpLocks/>
          </p:cNvCxnSpPr>
          <p:nvPr/>
        </p:nvCxnSpPr>
        <p:spPr>
          <a:xfrm flipH="1">
            <a:off x="6566972" y="4017493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6FE36A5-B74A-ED1C-1D72-00367F64C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9ABC0FD-CE04-8B1D-F3EC-D6711AA507A4}"/>
              </a:ext>
            </a:extLst>
          </p:cNvPr>
          <p:cNvGrpSpPr/>
          <p:nvPr/>
        </p:nvGrpSpPr>
        <p:grpSpPr>
          <a:xfrm>
            <a:off x="3480955" y="2230050"/>
            <a:ext cx="3228320" cy="3122804"/>
            <a:chOff x="3524864" y="2279218"/>
            <a:chExt cx="3177078" cy="307323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2EC37B2-E6AE-AB49-DDA0-62D964D009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4569F6A-E66A-8148-C598-21864BC38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C6168F3-B0A5-F56A-B407-1CDF0F051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F2AFD68-3637-FFE5-1144-E5D61FA7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5EEDCE3-3C77-3DA3-E655-7E2F890AA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B389DF7-7D2B-DCE1-471E-23E5DFE61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F3040554-1B2D-60E3-8F83-679F04FE4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531BC671-CB1C-CC23-C002-3F4220DCE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7F439E4-C187-D69F-B464-F649572F8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B218B6-ED4C-18B3-0CA7-DEBF4E48459D}"/>
              </a:ext>
            </a:extLst>
          </p:cNvPr>
          <p:cNvCxnSpPr>
            <a:cxnSpLocks/>
          </p:cNvCxnSpPr>
          <p:nvPr/>
        </p:nvCxnSpPr>
        <p:spPr>
          <a:xfrm>
            <a:off x="3613371" y="3771210"/>
            <a:ext cx="3012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13C27E4-8C3E-12F4-C2BA-DF944D7F75EC}"/>
              </a:ext>
            </a:extLst>
          </p:cNvPr>
          <p:cNvCxnSpPr>
            <a:cxnSpLocks/>
          </p:cNvCxnSpPr>
          <p:nvPr/>
        </p:nvCxnSpPr>
        <p:spPr>
          <a:xfrm>
            <a:off x="5117090" y="2347736"/>
            <a:ext cx="0" cy="29405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/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8546EB9-72B4-5239-53B7-2269B37C9937}"/>
              </a:ext>
            </a:extLst>
          </p:cNvPr>
          <p:cNvGrpSpPr/>
          <p:nvPr/>
        </p:nvGrpSpPr>
        <p:grpSpPr>
          <a:xfrm>
            <a:off x="3670258" y="1594422"/>
            <a:ext cx="2826519" cy="356173"/>
            <a:chOff x="9249697" y="3845975"/>
            <a:chExt cx="1990776" cy="65177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1D5B18-2B20-7AA0-C088-1091B12169D5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41E1C6-C269-8699-F307-D3A41D3B0043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95F672-607F-5187-7DAE-1909F7564F7C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48F16A4-7B5D-EB4D-B00D-B6FDD1EF8885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37C14C-AC63-F610-6258-ADE2B33E156E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BC5CB93-8F47-767D-34A9-51AE6DB27A2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6BDB40-17D9-9963-00D5-0EC989608983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DD820A-BD04-D805-EBC3-11ADE5065F15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/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/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/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B6373A-6D18-E353-D706-6E0F381D3655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07ED75-8878-D255-33DC-0B9678EB58F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90118-6FD5-BB6F-B3F4-75E7A69141A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0212AB-73A6-D796-22A9-247D9897B1A3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647ED-FB13-4CEE-C3F9-6E1F359E30CC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BD6364-E5CB-1FD2-1872-DF9555CF63B4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9B2DE7-E661-D22B-8496-747A717052FE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F0036C-2275-7C66-4EFD-1FA344D4D16D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EF8259-2A74-9C5C-5779-AE31B1EB00CC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D744F6-03F0-0814-6988-D4ACD6F2C678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CCC981-07C9-FF48-A800-4444E924CA3D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8F3BFF-8607-1C68-65EC-8A9F3EA8A0B4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7DB2DC-3674-B8CA-D84B-32F9C72F4542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FB0A28-5C20-C1F8-C848-A1F2D520E024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272544-E999-48E1-8C85-5242385A2F87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FC88DF-0542-B397-8B73-DF40A2398A09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E03F8-BD25-FB5B-0B84-9EBC40BE0786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147A55-F5D8-A4F6-71C3-9489E14C1A2E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9263B6-FFE2-19B9-0712-E9B9738425EF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9D843F-F294-8815-966D-FFC8F07B9CAD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/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/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/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/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/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/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/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/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/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11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560C46-E1A2-7AFE-6400-4D1AF76489AB}"/>
              </a:ext>
            </a:extLst>
          </p:cNvPr>
          <p:cNvSpPr/>
          <p:nvPr/>
        </p:nvSpPr>
        <p:spPr>
          <a:xfrm>
            <a:off x="0" y="965199"/>
            <a:ext cx="12192001" cy="357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177A2-1B18-FB08-C351-DF75A70E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25" y="965200"/>
            <a:ext cx="8769550" cy="35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63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07C42955-6842-D0F6-03C0-F4C68C8EC26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599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358974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029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7BDD00-1B10-D774-4E36-AD8784FAF383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986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11361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5240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10473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/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47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B5BD41-BB7F-2774-063C-EB054670EAB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278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61653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32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60765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54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F9898-440C-4ACD-8BBC-B863E275B367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4714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771089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873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4A7872-9379-CDC7-0DD0-7F817FDB60B1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8531" y="444202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5"/>
          </p:cNvCxnSpPr>
          <p:nvPr/>
        </p:nvCxnSpPr>
        <p:spPr>
          <a:xfrm>
            <a:off x="3622190" y="4535684"/>
            <a:ext cx="339847" cy="75259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683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938E3C-2817-3710-C4B7-02D9F6F14D10}"/>
              </a:ext>
            </a:extLst>
          </p:cNvPr>
          <p:cNvSpPr/>
          <p:nvPr/>
        </p:nvSpPr>
        <p:spPr>
          <a:xfrm>
            <a:off x="1709747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51143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851128" y="4524635"/>
            <a:ext cx="259958" cy="7926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9872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141" idx="0"/>
            <a:endCxn id="3" idx="4"/>
          </p:cNvCxnSpPr>
          <p:nvPr/>
        </p:nvCxnSpPr>
        <p:spPr>
          <a:xfrm flipH="1" flipV="1">
            <a:off x="4104736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050093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4556596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3527902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 flipV="1">
            <a:off x="3637630" y="4494144"/>
            <a:ext cx="91896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03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EF53CF-FEC6-7C5E-930F-0A75C6A10AF8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8254" y="444118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909676" y="4524635"/>
            <a:ext cx="706616" cy="8082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078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4609942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555299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5071327" y="444499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4048348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</p:cNvCxnSpPr>
          <p:nvPr/>
        </p:nvCxnSpPr>
        <p:spPr>
          <a:xfrm flipV="1">
            <a:off x="4164429" y="4497283"/>
            <a:ext cx="90372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259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14175B-A2F0-153A-0D07-320645994195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1040" y="443962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4"/>
          </p:cNvCxnSpPr>
          <p:nvPr/>
        </p:nvCxnSpPr>
        <p:spPr>
          <a:xfrm>
            <a:off x="7705904" y="4549349"/>
            <a:ext cx="273284" cy="76718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74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F11937-1A1F-1153-AA48-6737B069EABC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1254" y="9740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3385984" y="713010"/>
            <a:ext cx="151339" cy="277079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3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7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139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5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100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67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74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5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647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3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608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035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46564-A9B0-1782-3468-C603E91FB7BA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3491" y="972249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7"/>
          </p:cNvCxnSpPr>
          <p:nvPr/>
        </p:nvCxnSpPr>
        <p:spPr>
          <a:xfrm flipV="1">
            <a:off x="7747150" y="797560"/>
            <a:ext cx="157330" cy="190758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045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40DD581-AFF9-4A2C-BE01-C7DBD19ACDF0}"/>
              </a:ext>
            </a:extLst>
          </p:cNvPr>
          <p:cNvGrpSpPr/>
          <p:nvPr/>
        </p:nvGrpSpPr>
        <p:grpSpPr>
          <a:xfrm rot="16200000">
            <a:off x="5829239" y="78164"/>
            <a:ext cx="523219" cy="3494822"/>
            <a:chOff x="6649154" y="4195385"/>
            <a:chExt cx="291396" cy="24836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65F34D3-3F28-42E8-A5AA-7D83A5A62180}"/>
                </a:ext>
              </a:extLst>
            </p:cNvPr>
            <p:cNvGrpSpPr/>
            <p:nvPr/>
          </p:nvGrpSpPr>
          <p:grpSpPr>
            <a:xfrm>
              <a:off x="6649154" y="4195385"/>
              <a:ext cx="291396" cy="248362"/>
              <a:chOff x="3754339" y="5300127"/>
              <a:chExt cx="2194905" cy="248362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3D9806B-780C-433B-9130-C3C4F22913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339" y="5300127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C0C512D-F670-4ED3-9F72-2AFFA303C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339" y="5548489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E4E8641E-2E4E-46A9-9C85-0F1546440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750" y="4195386"/>
              <a:ext cx="0" cy="24836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A7077EE-AB77-4BBD-8BC6-4B7CB356D8F5}"/>
              </a:ext>
            </a:extLst>
          </p:cNvPr>
          <p:cNvCxnSpPr>
            <a:cxnSpLocks/>
          </p:cNvCxnSpPr>
          <p:nvPr/>
        </p:nvCxnSpPr>
        <p:spPr>
          <a:xfrm>
            <a:off x="4336347" y="2335250"/>
            <a:ext cx="13885" cy="16169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05AF48A-42FB-4AAB-BF94-00F8BE39D211}"/>
              </a:ext>
            </a:extLst>
          </p:cNvPr>
          <p:cNvCxnSpPr>
            <a:cxnSpLocks/>
          </p:cNvCxnSpPr>
          <p:nvPr/>
        </p:nvCxnSpPr>
        <p:spPr>
          <a:xfrm>
            <a:off x="4336346" y="2335543"/>
            <a:ext cx="395040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ABE5FFD-4D65-47E0-B038-8FC71A59F245}"/>
              </a:ext>
            </a:extLst>
          </p:cNvPr>
          <p:cNvCxnSpPr>
            <a:cxnSpLocks/>
          </p:cNvCxnSpPr>
          <p:nvPr/>
        </p:nvCxnSpPr>
        <p:spPr>
          <a:xfrm flipH="1">
            <a:off x="2773348" y="2334848"/>
            <a:ext cx="1565138" cy="154182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C7078B5-D145-48CC-BFF0-6A9A4B8E77CD}"/>
              </a:ext>
            </a:extLst>
          </p:cNvPr>
          <p:cNvSpPr/>
          <p:nvPr/>
        </p:nvSpPr>
        <p:spPr>
          <a:xfrm>
            <a:off x="3221565" y="2087185"/>
            <a:ext cx="4684889" cy="1353104"/>
          </a:xfrm>
          <a:prstGeom prst="cube">
            <a:avLst>
              <a:gd name="adj" fmla="val 81645"/>
            </a:avLst>
          </a:prstGeom>
          <a:solidFill>
            <a:schemeClr val="bg1">
              <a:lumMod val="75000"/>
              <a:alpha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8E6D9E0-C281-48B0-B763-8CB9E66519E5}"/>
              </a:ext>
            </a:extLst>
          </p:cNvPr>
          <p:cNvGrpSpPr/>
          <p:nvPr/>
        </p:nvGrpSpPr>
        <p:grpSpPr>
          <a:xfrm flipH="1">
            <a:off x="2978177" y="3191005"/>
            <a:ext cx="203209" cy="248362"/>
            <a:chOff x="6690718" y="4195385"/>
            <a:chExt cx="242211" cy="24836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37DDAC-D71C-4233-9572-DE58BB14D599}"/>
                </a:ext>
              </a:extLst>
            </p:cNvPr>
            <p:cNvGrpSpPr/>
            <p:nvPr/>
          </p:nvGrpSpPr>
          <p:grpSpPr>
            <a:xfrm>
              <a:off x="6690718" y="4195385"/>
              <a:ext cx="242211" cy="248362"/>
              <a:chOff x="3754357" y="5300127"/>
              <a:chExt cx="2194905" cy="24836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760C8C1-CAE2-4CB3-9971-E4037CF3C931}"/>
                  </a:ext>
                </a:extLst>
              </p:cNvPr>
              <p:cNvCxnSpPr>
                <a:cxnSpLocks/>
                <a:stCxn id="3" idx="1"/>
              </p:cNvCxnSpPr>
              <p:nvPr/>
            </p:nvCxnSpPr>
            <p:spPr>
              <a:xfrm>
                <a:off x="3754357" y="5300127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3C58395-99B2-45E5-A027-F8628CADBCD9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3754357" y="5548489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2BC290-97A1-4B9A-A68B-154CEF69F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0703" y="4195386"/>
              <a:ext cx="0" cy="24836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5BFEDF-5614-476C-B6B4-0DA52087900F}"/>
              </a:ext>
            </a:extLst>
          </p:cNvPr>
          <p:cNvGrpSpPr/>
          <p:nvPr/>
        </p:nvGrpSpPr>
        <p:grpSpPr>
          <a:xfrm rot="2694526">
            <a:off x="7352930" y="2230383"/>
            <a:ext cx="233525" cy="1515217"/>
            <a:chOff x="6649154" y="4195385"/>
            <a:chExt cx="291396" cy="2483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B875A5-38C9-454F-97F9-3ADFB1FF1713}"/>
                </a:ext>
              </a:extLst>
            </p:cNvPr>
            <p:cNvGrpSpPr/>
            <p:nvPr/>
          </p:nvGrpSpPr>
          <p:grpSpPr>
            <a:xfrm>
              <a:off x="6649154" y="4195385"/>
              <a:ext cx="291396" cy="248362"/>
              <a:chOff x="3754339" y="5300127"/>
              <a:chExt cx="2194905" cy="24836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46A43B-F60E-45C4-89A9-1311EB613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339" y="5300127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E6AC201-6454-488E-9210-FFF4158EC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339" y="5548489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105C85-EF37-4705-BF06-937270FDE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750" y="4195386"/>
              <a:ext cx="0" cy="24836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B758CA-5EF8-4353-A3D2-4DB633BB573A}"/>
                  </a:ext>
                </a:extLst>
              </p:cNvPr>
              <p:cNvSpPr txBox="1"/>
              <p:nvPr/>
            </p:nvSpPr>
            <p:spPr>
              <a:xfrm>
                <a:off x="7441903" y="2862393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B758CA-5EF8-4353-A3D2-4DB633BB5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903" y="2862393"/>
                <a:ext cx="46455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3FDFEB-D398-4F5D-84B2-C8964B5673B8}"/>
                  </a:ext>
                </a:extLst>
              </p:cNvPr>
              <p:cNvSpPr txBox="1"/>
              <p:nvPr/>
            </p:nvSpPr>
            <p:spPr>
              <a:xfrm>
                <a:off x="2681992" y="3044612"/>
                <a:ext cx="391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3FDFEB-D398-4F5D-84B2-C8964B567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992" y="3044612"/>
                <a:ext cx="3916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984EA79-C7AB-425F-A02E-F8490A886783}"/>
              </a:ext>
            </a:extLst>
          </p:cNvPr>
          <p:cNvGrpSpPr/>
          <p:nvPr/>
        </p:nvGrpSpPr>
        <p:grpSpPr>
          <a:xfrm>
            <a:off x="3641929" y="2678843"/>
            <a:ext cx="3060802" cy="354577"/>
            <a:chOff x="3658020" y="2692400"/>
            <a:chExt cx="2717764" cy="479557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E6FC0E-D69B-4197-9AB5-898A2BCD8B10}"/>
                </a:ext>
              </a:extLst>
            </p:cNvPr>
            <p:cNvCxnSpPr>
              <a:cxnSpLocks/>
            </p:cNvCxnSpPr>
            <p:nvPr/>
          </p:nvCxnSpPr>
          <p:spPr>
            <a:xfrm>
              <a:off x="3658020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B9E6C3D-7046-4095-B5D0-3EC6CAA9F01A}"/>
                </a:ext>
              </a:extLst>
            </p:cNvPr>
            <p:cNvCxnSpPr>
              <a:cxnSpLocks/>
            </p:cNvCxnSpPr>
            <p:nvPr/>
          </p:nvCxnSpPr>
          <p:spPr>
            <a:xfrm>
              <a:off x="4044542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C54508-E834-4257-AED0-BB7E38A5C620}"/>
                </a:ext>
              </a:extLst>
            </p:cNvPr>
            <p:cNvCxnSpPr>
              <a:cxnSpLocks/>
            </p:cNvCxnSpPr>
            <p:nvPr/>
          </p:nvCxnSpPr>
          <p:spPr>
            <a:xfrm>
              <a:off x="4431065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156578-710D-4FD5-8A1E-BF657B9C7272}"/>
                </a:ext>
              </a:extLst>
            </p:cNvPr>
            <p:cNvCxnSpPr>
              <a:cxnSpLocks/>
            </p:cNvCxnSpPr>
            <p:nvPr/>
          </p:nvCxnSpPr>
          <p:spPr>
            <a:xfrm>
              <a:off x="4817587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990333-15B9-4662-B778-2C44CCD64979}"/>
                </a:ext>
              </a:extLst>
            </p:cNvPr>
            <p:cNvCxnSpPr>
              <a:cxnSpLocks/>
            </p:cNvCxnSpPr>
            <p:nvPr/>
          </p:nvCxnSpPr>
          <p:spPr>
            <a:xfrm>
              <a:off x="5199411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B8C06FE-E457-47E9-A3E9-EC136420E79B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39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D81C61B-B4FD-48C2-97EA-387BD9D3FC1C}"/>
                </a:ext>
              </a:extLst>
            </p:cNvPr>
            <p:cNvCxnSpPr>
              <a:cxnSpLocks/>
            </p:cNvCxnSpPr>
            <p:nvPr/>
          </p:nvCxnSpPr>
          <p:spPr>
            <a:xfrm>
              <a:off x="5989261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77A841E-B0D3-4CB6-ABF0-AADA4BDA5B35}"/>
                </a:ext>
              </a:extLst>
            </p:cNvPr>
            <p:cNvCxnSpPr>
              <a:cxnSpLocks/>
            </p:cNvCxnSpPr>
            <p:nvPr/>
          </p:nvCxnSpPr>
          <p:spPr>
            <a:xfrm>
              <a:off x="6375784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3DED926-A043-45DB-A721-CD5C22CA01F4}"/>
              </a:ext>
            </a:extLst>
          </p:cNvPr>
          <p:cNvGrpSpPr/>
          <p:nvPr/>
        </p:nvGrpSpPr>
        <p:grpSpPr>
          <a:xfrm>
            <a:off x="4006855" y="2324776"/>
            <a:ext cx="3060802" cy="354360"/>
            <a:chOff x="3658020" y="2692400"/>
            <a:chExt cx="2717764" cy="479557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4C50594-6C12-4EC2-B273-D44E727E9BFC}"/>
                </a:ext>
              </a:extLst>
            </p:cNvPr>
            <p:cNvCxnSpPr>
              <a:cxnSpLocks/>
            </p:cNvCxnSpPr>
            <p:nvPr/>
          </p:nvCxnSpPr>
          <p:spPr>
            <a:xfrm>
              <a:off x="3658020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5E88C24-E6BA-4A8C-A5D8-FAA701A172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542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DB9D8D3-7CA2-4D6D-A68C-1314EFC707DF}"/>
                </a:ext>
              </a:extLst>
            </p:cNvPr>
            <p:cNvCxnSpPr>
              <a:cxnSpLocks/>
            </p:cNvCxnSpPr>
            <p:nvPr/>
          </p:nvCxnSpPr>
          <p:spPr>
            <a:xfrm>
              <a:off x="4431065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4F0CECF-CEA9-4C84-8D3E-A80DF615A162}"/>
                </a:ext>
              </a:extLst>
            </p:cNvPr>
            <p:cNvCxnSpPr>
              <a:cxnSpLocks/>
            </p:cNvCxnSpPr>
            <p:nvPr/>
          </p:nvCxnSpPr>
          <p:spPr>
            <a:xfrm>
              <a:off x="4817587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A07A0FD-5154-427B-B4C4-C7D7A01E24C0}"/>
                </a:ext>
              </a:extLst>
            </p:cNvPr>
            <p:cNvCxnSpPr>
              <a:cxnSpLocks/>
            </p:cNvCxnSpPr>
            <p:nvPr/>
          </p:nvCxnSpPr>
          <p:spPr>
            <a:xfrm>
              <a:off x="5199411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AB67EAA-5A5B-4088-B557-9DC5CAB17594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39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22D9926-FA5C-4036-ABBC-6B72B7FE2758}"/>
                </a:ext>
              </a:extLst>
            </p:cNvPr>
            <p:cNvCxnSpPr>
              <a:cxnSpLocks/>
            </p:cNvCxnSpPr>
            <p:nvPr/>
          </p:nvCxnSpPr>
          <p:spPr>
            <a:xfrm>
              <a:off x="5989261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A9C6A27-7A35-4DDC-80FB-FA9C6F4B23EE}"/>
                </a:ext>
              </a:extLst>
            </p:cNvPr>
            <p:cNvCxnSpPr>
              <a:cxnSpLocks/>
            </p:cNvCxnSpPr>
            <p:nvPr/>
          </p:nvCxnSpPr>
          <p:spPr>
            <a:xfrm>
              <a:off x="6375784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380FD5F-7A55-40ED-866E-4296367FF739}"/>
              </a:ext>
            </a:extLst>
          </p:cNvPr>
          <p:cNvGrpSpPr/>
          <p:nvPr/>
        </p:nvGrpSpPr>
        <p:grpSpPr>
          <a:xfrm>
            <a:off x="4361521" y="1949229"/>
            <a:ext cx="3060802" cy="375901"/>
            <a:chOff x="3658020" y="2692400"/>
            <a:chExt cx="2717764" cy="479557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C3CFA98-F8C1-469F-9783-1452CE7B1E05}"/>
                </a:ext>
              </a:extLst>
            </p:cNvPr>
            <p:cNvCxnSpPr>
              <a:cxnSpLocks/>
            </p:cNvCxnSpPr>
            <p:nvPr/>
          </p:nvCxnSpPr>
          <p:spPr>
            <a:xfrm>
              <a:off x="3658020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58DB34B-D011-418D-8813-06A14DC2401B}"/>
                </a:ext>
              </a:extLst>
            </p:cNvPr>
            <p:cNvCxnSpPr>
              <a:cxnSpLocks/>
            </p:cNvCxnSpPr>
            <p:nvPr/>
          </p:nvCxnSpPr>
          <p:spPr>
            <a:xfrm>
              <a:off x="4044542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C46C93C-B34B-4910-AE13-C4500024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065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E8FED65-1521-4F5F-9423-0E496F09DBF8}"/>
                </a:ext>
              </a:extLst>
            </p:cNvPr>
            <p:cNvCxnSpPr>
              <a:cxnSpLocks/>
            </p:cNvCxnSpPr>
            <p:nvPr/>
          </p:nvCxnSpPr>
          <p:spPr>
            <a:xfrm>
              <a:off x="4817587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BC5A60F-F74A-4F5C-A859-16F4F6C6C3FE}"/>
                </a:ext>
              </a:extLst>
            </p:cNvPr>
            <p:cNvCxnSpPr>
              <a:cxnSpLocks/>
            </p:cNvCxnSpPr>
            <p:nvPr/>
          </p:nvCxnSpPr>
          <p:spPr>
            <a:xfrm>
              <a:off x="5199411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F0D673C-5D89-4033-BEBC-D58A9DF35641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39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9F91481-2E68-4C23-B6A4-76BE862D66DD}"/>
                </a:ext>
              </a:extLst>
            </p:cNvPr>
            <p:cNvCxnSpPr>
              <a:cxnSpLocks/>
            </p:cNvCxnSpPr>
            <p:nvPr/>
          </p:nvCxnSpPr>
          <p:spPr>
            <a:xfrm>
              <a:off x="5989261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594B525-4B20-4962-995B-3C11105C00AB}"/>
                </a:ext>
              </a:extLst>
            </p:cNvPr>
            <p:cNvCxnSpPr>
              <a:cxnSpLocks/>
            </p:cNvCxnSpPr>
            <p:nvPr/>
          </p:nvCxnSpPr>
          <p:spPr>
            <a:xfrm>
              <a:off x="6375784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D5B6E5-3A7D-47DA-8FCD-E00D65D42B11}"/>
                  </a:ext>
                </a:extLst>
              </p:cNvPr>
              <p:cNvSpPr txBox="1"/>
              <p:nvPr/>
            </p:nvSpPr>
            <p:spPr>
              <a:xfrm>
                <a:off x="3527272" y="1939335"/>
                <a:ext cx="4712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i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D5B6E5-3A7D-47DA-8FCD-E00D65D42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72" y="1939335"/>
                <a:ext cx="47128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7174A4E-5410-45B4-A2DF-D330CE18F10C}"/>
                  </a:ext>
                </a:extLst>
              </p:cNvPr>
              <p:cNvSpPr txBox="1"/>
              <p:nvPr/>
            </p:nvSpPr>
            <p:spPr>
              <a:xfrm>
                <a:off x="8122633" y="1845777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7174A4E-5410-45B4-A2DF-D330CE18F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33" y="1845777"/>
                <a:ext cx="46455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0C5C8DB-4900-4C4B-8CB2-8944FFACEAD8}"/>
                  </a:ext>
                </a:extLst>
              </p:cNvPr>
              <p:cNvSpPr txBox="1"/>
              <p:nvPr/>
            </p:nvSpPr>
            <p:spPr>
              <a:xfrm>
                <a:off x="2386334" y="3429000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0C5C8DB-4900-4C4B-8CB2-8944FFACE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334" y="3429000"/>
                <a:ext cx="4729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DAC4B7-859A-4496-A7AA-6D2A578E26C8}"/>
                  </a:ext>
                </a:extLst>
              </p:cNvPr>
              <p:cNvSpPr txBox="1"/>
              <p:nvPr/>
            </p:nvSpPr>
            <p:spPr>
              <a:xfrm>
                <a:off x="5867615" y="1192302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DAC4B7-859A-4496-A7AA-6D2A578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15" y="1192302"/>
                <a:ext cx="46455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98B74FC-9CE8-43F4-8C43-3414C4C96446}"/>
                  </a:ext>
                </a:extLst>
              </p:cNvPr>
              <p:cNvSpPr txBox="1"/>
              <p:nvPr/>
            </p:nvSpPr>
            <p:spPr>
              <a:xfrm>
                <a:off x="3884717" y="3731051"/>
                <a:ext cx="445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98B74FC-9CE8-43F4-8C43-3414C4C96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717" y="3731051"/>
                <a:ext cx="44569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138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F3F09-D16D-1942-7FE7-56D2AB95BB05}"/>
              </a:ext>
            </a:extLst>
          </p:cNvPr>
          <p:cNvGrpSpPr/>
          <p:nvPr/>
        </p:nvGrpSpPr>
        <p:grpSpPr>
          <a:xfrm>
            <a:off x="9268050" y="571379"/>
            <a:ext cx="4534300" cy="5694817"/>
            <a:chOff x="-761143" y="1289317"/>
            <a:chExt cx="6857143" cy="8612173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7E925B1-C93E-C1F7-8AC6-FA00EB774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588" y="5622126"/>
              <a:ext cx="5993651" cy="4279364"/>
            </a:xfrm>
            <a:prstGeom prst="rect">
              <a:avLst/>
            </a:prstGeom>
          </p:spPr>
        </p:pic>
        <p:pic>
          <p:nvPicPr>
            <p:cNvPr id="11" name="Picture 10" descr="Table&#10;&#10;Description automatically generated">
              <a:extLst>
                <a:ext uri="{FF2B5EF4-FFF2-40B4-BE49-F238E27FC236}">
                  <a16:creationId xmlns:a16="http://schemas.microsoft.com/office/drawing/2014/main" id="{E669D23F-6707-6907-E11E-4FBE9C48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1143" y="1289317"/>
              <a:ext cx="6857143" cy="431746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7A4AAAB-A6D4-E301-2B9E-8595BF4839C7}"/>
              </a:ext>
            </a:extLst>
          </p:cNvPr>
          <p:cNvSpPr/>
          <p:nvPr/>
        </p:nvSpPr>
        <p:spPr>
          <a:xfrm>
            <a:off x="5148573" y="2234353"/>
            <a:ext cx="3141295" cy="493272"/>
          </a:xfrm>
          <a:prstGeom prst="rect">
            <a:avLst/>
          </a:prstGeom>
          <a:gradFill flip="none" rotWithShape="1">
            <a:gsLst>
              <a:gs pos="47600">
                <a:schemeClr val="accent2">
                  <a:lumMod val="20000"/>
                  <a:lumOff val="8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7524D8-9B3A-2BDA-D3EF-4603592BB6DA}"/>
                  </a:ext>
                </a:extLst>
              </p:cNvPr>
              <p:cNvSpPr txBox="1"/>
              <p:nvPr/>
            </p:nvSpPr>
            <p:spPr>
              <a:xfrm>
                <a:off x="8416709" y="2317193"/>
                <a:ext cx="520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7524D8-9B3A-2BDA-D3EF-4603592B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709" y="2317193"/>
                <a:ext cx="5200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B32AE465-75D3-F0B4-95A6-82DE8BE69E31}"/>
              </a:ext>
            </a:extLst>
          </p:cNvPr>
          <p:cNvGrpSpPr/>
          <p:nvPr/>
        </p:nvGrpSpPr>
        <p:grpSpPr>
          <a:xfrm>
            <a:off x="5328375" y="2782929"/>
            <a:ext cx="2771949" cy="411507"/>
            <a:chOff x="1081974" y="1783447"/>
            <a:chExt cx="2936682" cy="62168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5EAB5-2105-F2F5-8C9B-7D7DAF362441}"/>
                </a:ext>
              </a:extLst>
            </p:cNvPr>
            <p:cNvSpPr/>
            <p:nvPr/>
          </p:nvSpPr>
          <p:spPr>
            <a:xfrm flipV="1">
              <a:off x="2443680" y="178374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31DB72-E746-566B-8AD0-BC64FED91F09}"/>
                </a:ext>
              </a:extLst>
            </p:cNvPr>
            <p:cNvSpPr/>
            <p:nvPr/>
          </p:nvSpPr>
          <p:spPr>
            <a:xfrm flipV="1">
              <a:off x="2780846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8266E6-C335-0BDB-8E51-E713CED8D80B}"/>
                </a:ext>
              </a:extLst>
            </p:cNvPr>
            <p:cNvSpPr/>
            <p:nvPr/>
          </p:nvSpPr>
          <p:spPr>
            <a:xfrm flipV="1">
              <a:off x="311648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3ABE18-41FC-FCAB-5C8A-30D3F0F4DFC5}"/>
                </a:ext>
              </a:extLst>
            </p:cNvPr>
            <p:cNvSpPr/>
            <p:nvPr/>
          </p:nvSpPr>
          <p:spPr>
            <a:xfrm flipV="1">
              <a:off x="3476742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48C4D46-6AF2-77BC-6B58-AB62FD47DC33}"/>
                </a:ext>
              </a:extLst>
            </p:cNvPr>
            <p:cNvSpPr/>
            <p:nvPr/>
          </p:nvSpPr>
          <p:spPr>
            <a:xfrm flipV="1">
              <a:off x="3815702" y="1783447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D0BCB5-7B6A-A9BC-2CDB-6115A51E7E3B}"/>
                </a:ext>
              </a:extLst>
            </p:cNvPr>
            <p:cNvSpPr/>
            <p:nvPr/>
          </p:nvSpPr>
          <p:spPr>
            <a:xfrm flipV="1">
              <a:off x="1081974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6494B54-70D8-69F9-3761-B2FA3898D0A4}"/>
                </a:ext>
              </a:extLst>
            </p:cNvPr>
            <p:cNvSpPr/>
            <p:nvPr/>
          </p:nvSpPr>
          <p:spPr>
            <a:xfrm flipV="1">
              <a:off x="1417608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BFE68F-9BED-E2EC-29DE-5741E38C489B}"/>
                </a:ext>
              </a:extLst>
            </p:cNvPr>
            <p:cNvSpPr/>
            <p:nvPr/>
          </p:nvSpPr>
          <p:spPr>
            <a:xfrm flipV="1">
              <a:off x="1777870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CF68BB6-BAF2-B068-806D-FF34129CD794}"/>
                </a:ext>
              </a:extLst>
            </p:cNvPr>
            <p:cNvSpPr/>
            <p:nvPr/>
          </p:nvSpPr>
          <p:spPr>
            <a:xfrm flipV="1">
              <a:off x="211683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9478F3-B288-3484-5B26-EDD2CDCDB952}"/>
              </a:ext>
            </a:extLst>
          </p:cNvPr>
          <p:cNvGrpSpPr/>
          <p:nvPr/>
        </p:nvGrpSpPr>
        <p:grpSpPr>
          <a:xfrm flipV="1">
            <a:off x="5279629" y="1742547"/>
            <a:ext cx="2771949" cy="428644"/>
            <a:chOff x="1081974" y="1783447"/>
            <a:chExt cx="2936682" cy="62168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060C5FB-B80B-D908-FF2B-EADE158A9359}"/>
                </a:ext>
              </a:extLst>
            </p:cNvPr>
            <p:cNvSpPr/>
            <p:nvPr/>
          </p:nvSpPr>
          <p:spPr>
            <a:xfrm flipV="1">
              <a:off x="2443680" y="178374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9E648C-5742-584A-61FA-B001F7CE4D4A}"/>
                </a:ext>
              </a:extLst>
            </p:cNvPr>
            <p:cNvSpPr/>
            <p:nvPr/>
          </p:nvSpPr>
          <p:spPr>
            <a:xfrm flipV="1">
              <a:off x="2780846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7D3AF-9A0C-01E6-5205-2F995B00B05E}"/>
                </a:ext>
              </a:extLst>
            </p:cNvPr>
            <p:cNvSpPr/>
            <p:nvPr/>
          </p:nvSpPr>
          <p:spPr>
            <a:xfrm flipV="1">
              <a:off x="311648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782B711-B2BD-1280-BF5E-C9CC26C20C23}"/>
                </a:ext>
              </a:extLst>
            </p:cNvPr>
            <p:cNvSpPr/>
            <p:nvPr/>
          </p:nvSpPr>
          <p:spPr>
            <a:xfrm flipV="1">
              <a:off x="3476742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9CCACF1-8828-C9DA-0F28-D077556FF597}"/>
                </a:ext>
              </a:extLst>
            </p:cNvPr>
            <p:cNvSpPr/>
            <p:nvPr/>
          </p:nvSpPr>
          <p:spPr>
            <a:xfrm flipV="1">
              <a:off x="3815702" y="1783447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9D24C-FAD6-BC31-F677-83CE459B3B4F}"/>
                </a:ext>
              </a:extLst>
            </p:cNvPr>
            <p:cNvSpPr/>
            <p:nvPr/>
          </p:nvSpPr>
          <p:spPr>
            <a:xfrm flipV="1">
              <a:off x="1081974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E8DF7E6-176C-7527-59ED-E4C141D0B8E2}"/>
                </a:ext>
              </a:extLst>
            </p:cNvPr>
            <p:cNvSpPr/>
            <p:nvPr/>
          </p:nvSpPr>
          <p:spPr>
            <a:xfrm flipV="1">
              <a:off x="1417608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2E20413-4946-D4D1-440A-1247CBBFB747}"/>
                </a:ext>
              </a:extLst>
            </p:cNvPr>
            <p:cNvSpPr/>
            <p:nvPr/>
          </p:nvSpPr>
          <p:spPr>
            <a:xfrm flipV="1">
              <a:off x="1777870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39D20D1-CD73-0260-E749-BF33CA6FD1D6}"/>
                </a:ext>
              </a:extLst>
            </p:cNvPr>
            <p:cNvSpPr/>
            <p:nvPr/>
          </p:nvSpPr>
          <p:spPr>
            <a:xfrm flipV="1">
              <a:off x="211683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F6A3676-E21C-95FC-72E1-D45F70958120}"/>
                  </a:ext>
                </a:extLst>
              </p:cNvPr>
              <p:cNvSpPr txBox="1"/>
              <p:nvPr/>
            </p:nvSpPr>
            <p:spPr>
              <a:xfrm>
                <a:off x="3040156" y="1704766"/>
                <a:ext cx="1731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F6A3676-E21C-95FC-72E1-D45F70958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156" y="1704766"/>
                <a:ext cx="1731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A59B1E2-11DB-44C9-BE90-22728BD2B49F}"/>
              </a:ext>
            </a:extLst>
          </p:cNvPr>
          <p:cNvSpPr txBox="1"/>
          <p:nvPr/>
        </p:nvSpPr>
        <p:spPr>
          <a:xfrm>
            <a:off x="3222091" y="133669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8E6B5E6-7C18-C9E7-4B32-E16D472573B8}"/>
              </a:ext>
            </a:extLst>
          </p:cNvPr>
          <p:cNvGrpSpPr/>
          <p:nvPr/>
        </p:nvGrpSpPr>
        <p:grpSpPr>
          <a:xfrm>
            <a:off x="121448" y="973680"/>
            <a:ext cx="3154676" cy="3021248"/>
            <a:chOff x="6116844" y="571441"/>
            <a:chExt cx="2649754" cy="2537682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4D42A5-2047-09D2-6E46-3C5A7F692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3260" y="742938"/>
              <a:ext cx="2236979" cy="2236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EC30930-AA14-73D7-FDA4-77A474B38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1749" y="571441"/>
              <a:ext cx="0" cy="2537682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B6F6453-BE49-D97D-4831-FEF3CBA3A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844" y="1861427"/>
              <a:ext cx="2649754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BCFCC18-CA22-535F-4728-64EAFE3AD01F}"/>
              </a:ext>
            </a:extLst>
          </p:cNvPr>
          <p:cNvGrpSpPr/>
          <p:nvPr/>
        </p:nvGrpSpPr>
        <p:grpSpPr>
          <a:xfrm rot="19390065">
            <a:off x="1354792" y="1581196"/>
            <a:ext cx="1721087" cy="1031617"/>
            <a:chOff x="8250551" y="1392415"/>
            <a:chExt cx="2415184" cy="1447659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89833F5-4954-8413-B68B-16054F39E400}"/>
                </a:ext>
              </a:extLst>
            </p:cNvPr>
            <p:cNvCxnSpPr>
              <a:cxnSpLocks/>
            </p:cNvCxnSpPr>
            <p:nvPr/>
          </p:nvCxnSpPr>
          <p:spPr>
            <a:xfrm rot="2209935" flipV="1">
              <a:off x="8732880" y="1392415"/>
              <a:ext cx="1932855" cy="14476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7762B6A-0F28-0285-0290-F0A3927FA3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021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9146365-9462-7181-C4BF-5FFF88D8531A}"/>
                    </a:ext>
                  </a:extLst>
                </p:cNvPr>
                <p:cNvSpPr txBox="1"/>
                <p:nvPr/>
              </p:nvSpPr>
              <p:spPr>
                <a:xfrm>
                  <a:off x="8250551" y="1672327"/>
                  <a:ext cx="484087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9146365-9462-7181-C4BF-5FFF88D85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0551" y="1672327"/>
                  <a:ext cx="484087" cy="4750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6021572-1673-51D9-67DA-6F2E662BF565}"/>
                    </a:ext>
                  </a:extLst>
                </p:cNvPr>
                <p:cNvSpPr txBox="1"/>
                <p:nvPr/>
              </p:nvSpPr>
              <p:spPr>
                <a:xfrm>
                  <a:off x="10104791" y="1672328"/>
                  <a:ext cx="493536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6021572-1673-51D9-67DA-6F2E662B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4791" y="1672328"/>
                  <a:ext cx="493536" cy="4750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A351F68-39AB-9B74-F3A8-63DCB45C47BA}"/>
                    </a:ext>
                  </a:extLst>
                </p:cNvPr>
                <p:cNvSpPr txBox="1"/>
                <p:nvPr/>
              </p:nvSpPr>
              <p:spPr>
                <a:xfrm>
                  <a:off x="8600908" y="1672328"/>
                  <a:ext cx="484087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A351F68-39AB-9B74-F3A8-63DCB45C4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908" y="1672328"/>
                  <a:ext cx="484087" cy="4750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920DC54-685E-5AAC-3B58-34C1A2B3D378}"/>
                    </a:ext>
                  </a:extLst>
                </p:cNvPr>
                <p:cNvSpPr txBox="1"/>
                <p:nvPr/>
              </p:nvSpPr>
              <p:spPr>
                <a:xfrm>
                  <a:off x="9401058" y="1672327"/>
                  <a:ext cx="425781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920DC54-685E-5AAC-3B58-34C1A2B3D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058" y="1672327"/>
                  <a:ext cx="425781" cy="4750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EAD759B-5D16-5F7A-5C34-D15B5FF29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2668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2349DF3-DE3D-80EB-9FD6-A8158252C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69335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EA5DC2C-869B-210D-2BC9-D35135A94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2453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797223A-CE72-F1F3-E18D-2E39B77ABD20}"/>
                    </a:ext>
                  </a:extLst>
                </p:cNvPr>
                <p:cNvSpPr txBox="1"/>
                <p:nvPr/>
              </p:nvSpPr>
              <p:spPr>
                <a:xfrm>
                  <a:off x="8929040" y="1672327"/>
                  <a:ext cx="571818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797223A-CE72-F1F3-E18D-2E39B77AB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9040" y="1672327"/>
                  <a:ext cx="571818" cy="4750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355F3A4-0B4F-E810-A163-84FCE85409B2}"/>
                    </a:ext>
                  </a:extLst>
                </p:cNvPr>
                <p:cNvSpPr txBox="1"/>
                <p:nvPr/>
              </p:nvSpPr>
              <p:spPr>
                <a:xfrm>
                  <a:off x="9727036" y="1672328"/>
                  <a:ext cx="571818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355F3A4-0B4F-E810-A163-84FCE8540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7036" y="1672328"/>
                  <a:ext cx="571818" cy="4750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FFADEBE-D922-E85D-AEB2-D50D325D744A}"/>
              </a:ext>
            </a:extLst>
          </p:cNvPr>
          <p:cNvSpPr/>
          <p:nvPr/>
        </p:nvSpPr>
        <p:spPr>
          <a:xfrm rot="3207196">
            <a:off x="2970193" y="1526328"/>
            <a:ext cx="191569" cy="413638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3175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D31DBF7-0BF0-060F-AFA2-DA5522412AB7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1677933" y="2527258"/>
            <a:ext cx="685255" cy="111967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/>
              <p:nvPr/>
            </p:nvSpPr>
            <p:spPr>
              <a:xfrm>
                <a:off x="2253642" y="3227175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642" y="3227175"/>
                <a:ext cx="3917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C5BA621-B8A9-3FA1-A9BF-729D533C1F7B}"/>
              </a:ext>
            </a:extLst>
          </p:cNvPr>
          <p:cNvCxnSpPr>
            <a:cxnSpLocks/>
          </p:cNvCxnSpPr>
          <p:nvPr/>
        </p:nvCxnSpPr>
        <p:spPr>
          <a:xfrm flipH="1">
            <a:off x="8289866" y="2243857"/>
            <a:ext cx="23844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B3E3A42-95E0-461A-9315-5F5E1C8FED78}"/>
              </a:ext>
            </a:extLst>
          </p:cNvPr>
          <p:cNvCxnSpPr>
            <a:cxnSpLocks/>
          </p:cNvCxnSpPr>
          <p:nvPr/>
        </p:nvCxnSpPr>
        <p:spPr>
          <a:xfrm flipH="1">
            <a:off x="8289866" y="2722813"/>
            <a:ext cx="23844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350ADE5-9735-6B64-28E4-E0B341144DCF}"/>
              </a:ext>
            </a:extLst>
          </p:cNvPr>
          <p:cNvCxnSpPr>
            <a:cxnSpLocks/>
          </p:cNvCxnSpPr>
          <p:nvPr/>
        </p:nvCxnSpPr>
        <p:spPr>
          <a:xfrm flipV="1">
            <a:off x="8455592" y="2243857"/>
            <a:ext cx="0" cy="47895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/>
              <p:nvPr/>
            </p:nvSpPr>
            <p:spPr>
              <a:xfrm>
                <a:off x="2793178" y="1184311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178" y="1184311"/>
                <a:ext cx="3516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46EE9CF1-09AB-3B72-80F4-9579C0396A86}"/>
              </a:ext>
            </a:extLst>
          </p:cNvPr>
          <p:cNvSpPr txBox="1"/>
          <p:nvPr/>
        </p:nvSpPr>
        <p:spPr>
          <a:xfrm>
            <a:off x="121448" y="193574"/>
            <a:ext cx="310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Vista frontal de la barra</a:t>
            </a:r>
            <a:endParaRPr lang="en-US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F6D1A4F-B79D-F7BD-12D8-15D2232FCF7A}"/>
              </a:ext>
            </a:extLst>
          </p:cNvPr>
          <p:cNvSpPr txBox="1"/>
          <p:nvPr/>
        </p:nvSpPr>
        <p:spPr>
          <a:xfrm>
            <a:off x="5471198" y="179331"/>
            <a:ext cx="23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Vista lateral de la barra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C15D9D1-5917-E4D7-0F0E-F17F858A108A}"/>
              </a:ext>
            </a:extLst>
          </p:cNvPr>
          <p:cNvSpPr txBox="1"/>
          <p:nvPr/>
        </p:nvSpPr>
        <p:spPr>
          <a:xfrm>
            <a:off x="8963434" y="137930"/>
            <a:ext cx="493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Evolución de la temperatura radial de la barra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6175FD-359C-D302-708D-3B3FA78BBCA9}"/>
                  </a:ext>
                </a:extLst>
              </p:cNvPr>
              <p:cNvSpPr txBox="1"/>
              <p:nvPr/>
            </p:nvSpPr>
            <p:spPr>
              <a:xfrm>
                <a:off x="5569842" y="1074255"/>
                <a:ext cx="2348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i="1" dirty="0">
                    <a:solidFill>
                      <a:srgbClr val="0070C0"/>
                    </a:solidFill>
                  </a:rPr>
                  <a:t>Aire a  temperatura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CL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6175FD-359C-D302-708D-3B3FA78B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842" y="1074255"/>
                <a:ext cx="2348272" cy="369332"/>
              </a:xfrm>
              <a:prstGeom prst="rect">
                <a:avLst/>
              </a:prstGeom>
              <a:blipFill>
                <a:blip r:embed="rId14"/>
                <a:stretch>
                  <a:fillRect l="-23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43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F6A3676-E21C-95FC-72E1-D45F70958120}"/>
                  </a:ext>
                </a:extLst>
              </p:cNvPr>
              <p:cNvSpPr txBox="1"/>
              <p:nvPr/>
            </p:nvSpPr>
            <p:spPr>
              <a:xfrm>
                <a:off x="10669086" y="2182612"/>
                <a:ext cx="16232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F6A3676-E21C-95FC-72E1-D45F70958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086" y="2182612"/>
                <a:ext cx="162326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A59B1E2-11DB-44C9-BE90-22728BD2B49F}"/>
              </a:ext>
            </a:extLst>
          </p:cNvPr>
          <p:cNvSpPr txBox="1"/>
          <p:nvPr/>
        </p:nvSpPr>
        <p:spPr>
          <a:xfrm>
            <a:off x="10920052" y="189852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8E6B5E6-7C18-C9E7-4B32-E16D472573B8}"/>
              </a:ext>
            </a:extLst>
          </p:cNvPr>
          <p:cNvGrpSpPr/>
          <p:nvPr/>
        </p:nvGrpSpPr>
        <p:grpSpPr>
          <a:xfrm>
            <a:off x="7914492" y="2293573"/>
            <a:ext cx="3154676" cy="3021248"/>
            <a:chOff x="6116844" y="571441"/>
            <a:chExt cx="2649754" cy="2537682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4D42A5-2047-09D2-6E46-3C5A7F692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3260" y="742938"/>
              <a:ext cx="2236979" cy="2236979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accent4">
                    <a:lumMod val="0"/>
                    <a:lumOff val="100000"/>
                  </a:schemeClr>
                </a:gs>
                <a:gs pos="77000">
                  <a:schemeClr val="accent4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EC30930-AA14-73D7-FDA4-77A474B38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1749" y="571441"/>
              <a:ext cx="0" cy="2537682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B6F6453-BE49-D97D-4831-FEF3CBA3A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844" y="1861427"/>
              <a:ext cx="2649754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FFADEBE-D922-E85D-AEB2-D50D325D744A}"/>
              </a:ext>
            </a:extLst>
          </p:cNvPr>
          <p:cNvSpPr/>
          <p:nvPr/>
        </p:nvSpPr>
        <p:spPr>
          <a:xfrm rot="3207196">
            <a:off x="10541917" y="2495844"/>
            <a:ext cx="191569" cy="413638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3175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/>
              <p:nvPr/>
            </p:nvSpPr>
            <p:spPr>
              <a:xfrm>
                <a:off x="10076783" y="4244966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783" y="4244966"/>
                <a:ext cx="3917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/>
              <p:nvPr/>
            </p:nvSpPr>
            <p:spPr>
              <a:xfrm>
                <a:off x="10980851" y="3114642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851" y="3114642"/>
                <a:ext cx="3516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BCFCC18-CA22-535F-4728-64EAFE3AD01F}"/>
              </a:ext>
            </a:extLst>
          </p:cNvPr>
          <p:cNvGrpSpPr/>
          <p:nvPr/>
        </p:nvGrpSpPr>
        <p:grpSpPr>
          <a:xfrm rot="20886915">
            <a:off x="9289767" y="3171546"/>
            <a:ext cx="1721087" cy="1031617"/>
            <a:chOff x="8250551" y="1392415"/>
            <a:chExt cx="2415184" cy="1447659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89833F5-4954-8413-B68B-16054F39E400}"/>
                </a:ext>
              </a:extLst>
            </p:cNvPr>
            <p:cNvCxnSpPr>
              <a:cxnSpLocks/>
            </p:cNvCxnSpPr>
            <p:nvPr/>
          </p:nvCxnSpPr>
          <p:spPr>
            <a:xfrm rot="2209935" flipV="1">
              <a:off x="8732880" y="1392415"/>
              <a:ext cx="1932855" cy="14476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7762B6A-0F28-0285-0290-F0A3927FA3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021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9146365-9462-7181-C4BF-5FFF88D8531A}"/>
                    </a:ext>
                  </a:extLst>
                </p:cNvPr>
                <p:cNvSpPr txBox="1"/>
                <p:nvPr/>
              </p:nvSpPr>
              <p:spPr>
                <a:xfrm>
                  <a:off x="8250551" y="1672327"/>
                  <a:ext cx="484087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9146365-9462-7181-C4BF-5FFF88D85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0551" y="1672327"/>
                  <a:ext cx="484087" cy="4750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6021572-1673-51D9-67DA-6F2E662BF565}"/>
                    </a:ext>
                  </a:extLst>
                </p:cNvPr>
                <p:cNvSpPr txBox="1"/>
                <p:nvPr/>
              </p:nvSpPr>
              <p:spPr>
                <a:xfrm>
                  <a:off x="10160598" y="1684073"/>
                  <a:ext cx="493536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6021572-1673-51D9-67DA-6F2E662B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0598" y="1684073"/>
                  <a:ext cx="493536" cy="4750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A351F68-39AB-9B74-F3A8-63DCB45C47BA}"/>
                    </a:ext>
                  </a:extLst>
                </p:cNvPr>
                <p:cNvSpPr txBox="1"/>
                <p:nvPr/>
              </p:nvSpPr>
              <p:spPr>
                <a:xfrm>
                  <a:off x="8600908" y="1672328"/>
                  <a:ext cx="484087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A351F68-39AB-9B74-F3A8-63DCB45C4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908" y="1672328"/>
                  <a:ext cx="484087" cy="4750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920DC54-685E-5AAC-3B58-34C1A2B3D378}"/>
                    </a:ext>
                  </a:extLst>
                </p:cNvPr>
                <p:cNvSpPr txBox="1"/>
                <p:nvPr/>
              </p:nvSpPr>
              <p:spPr>
                <a:xfrm>
                  <a:off x="9401058" y="1672327"/>
                  <a:ext cx="425781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920DC54-685E-5AAC-3B58-34C1A2B3D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058" y="1672327"/>
                  <a:ext cx="425781" cy="4750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EAD759B-5D16-5F7A-5C34-D15B5FF29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2668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2349DF3-DE3D-80EB-9FD6-A8158252C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69335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EA5DC2C-869B-210D-2BC9-D35135A94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2453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797223A-CE72-F1F3-E18D-2E39B77ABD20}"/>
                    </a:ext>
                  </a:extLst>
                </p:cNvPr>
                <p:cNvSpPr txBox="1"/>
                <p:nvPr/>
              </p:nvSpPr>
              <p:spPr>
                <a:xfrm>
                  <a:off x="8929040" y="1672327"/>
                  <a:ext cx="571818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797223A-CE72-F1F3-E18D-2E39B77AB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9040" y="1672327"/>
                  <a:ext cx="571818" cy="4750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355F3A4-0B4F-E810-A163-84FCE85409B2}"/>
                    </a:ext>
                  </a:extLst>
                </p:cNvPr>
                <p:cNvSpPr txBox="1"/>
                <p:nvPr/>
              </p:nvSpPr>
              <p:spPr>
                <a:xfrm>
                  <a:off x="9727036" y="1672328"/>
                  <a:ext cx="571818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355F3A4-0B4F-E810-A163-84FCE8540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7036" y="1672328"/>
                  <a:ext cx="571818" cy="4750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D31DBF7-0BF0-060F-AFA2-DA5522412AB7}"/>
              </a:ext>
            </a:extLst>
          </p:cNvPr>
          <p:cNvCxnSpPr>
            <a:cxnSpLocks/>
            <a:stCxn id="110" idx="2"/>
            <a:endCxn id="119" idx="5"/>
          </p:cNvCxnSpPr>
          <p:nvPr/>
        </p:nvCxnSpPr>
        <p:spPr>
          <a:xfrm>
            <a:off x="9481575" y="3850793"/>
            <a:ext cx="928077" cy="92017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A0943B1-6BC6-142A-0496-7C5FCA23F1CB}"/>
              </a:ext>
            </a:extLst>
          </p:cNvPr>
          <p:cNvSpPr/>
          <p:nvPr/>
        </p:nvSpPr>
        <p:spPr>
          <a:xfrm rot="3207196">
            <a:off x="10694317" y="2648244"/>
            <a:ext cx="191569" cy="413638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3175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28DD523-A614-79B7-C273-464E6A65AF1F}"/>
              </a:ext>
            </a:extLst>
          </p:cNvPr>
          <p:cNvSpPr/>
          <p:nvPr/>
        </p:nvSpPr>
        <p:spPr>
          <a:xfrm rot="3207196">
            <a:off x="10357754" y="2343444"/>
            <a:ext cx="191569" cy="413638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3175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1413030-2625-5051-32B4-D3A268F5939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412"/>
          <a:stretch/>
        </p:blipFill>
        <p:spPr>
          <a:xfrm>
            <a:off x="-7172" y="1503124"/>
            <a:ext cx="7195918" cy="44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8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B106958-4F04-495E-E581-102CAA7DEE45}"/>
              </a:ext>
            </a:extLst>
          </p:cNvPr>
          <p:cNvSpPr>
            <a:spLocks noChangeAspect="1"/>
          </p:cNvSpPr>
          <p:nvPr/>
        </p:nvSpPr>
        <p:spPr>
          <a:xfrm>
            <a:off x="135893" y="734584"/>
            <a:ext cx="5167994" cy="5167986"/>
          </a:xfrm>
          <a:prstGeom prst="ellipse">
            <a:avLst/>
          </a:prstGeom>
          <a:gradFill flip="none" rotWithShape="1">
            <a:gsLst>
              <a:gs pos="67000">
                <a:schemeClr val="bg1"/>
              </a:gs>
              <a:gs pos="23000">
                <a:schemeClr val="accent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8E6B5E6-7C18-C9E7-4B32-E16D472573B8}"/>
              </a:ext>
            </a:extLst>
          </p:cNvPr>
          <p:cNvGrpSpPr/>
          <p:nvPr/>
        </p:nvGrpSpPr>
        <p:grpSpPr>
          <a:xfrm>
            <a:off x="1900780" y="2533309"/>
            <a:ext cx="1639898" cy="1570537"/>
            <a:chOff x="6116844" y="571441"/>
            <a:chExt cx="2649754" cy="2537682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4D42A5-2047-09D2-6E46-3C5A7F692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3260" y="742938"/>
              <a:ext cx="2236979" cy="2236979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1000">
                  <a:schemeClr val="accent4">
                    <a:lumMod val="0"/>
                    <a:lumOff val="100000"/>
                  </a:schemeClr>
                </a:gs>
                <a:gs pos="77000">
                  <a:schemeClr val="accent4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EC30930-AA14-73D7-FDA4-77A474B38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1749" y="571441"/>
              <a:ext cx="0" cy="2537682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B6F6453-BE49-D97D-4831-FEF3CBA3A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844" y="1861427"/>
              <a:ext cx="2649754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/>
              <p:nvPr/>
            </p:nvSpPr>
            <p:spPr>
              <a:xfrm>
                <a:off x="2971528" y="3450679"/>
                <a:ext cx="203656" cy="191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28" y="3450679"/>
                <a:ext cx="203656" cy="191990"/>
              </a:xfrm>
              <a:prstGeom prst="rect">
                <a:avLst/>
              </a:prstGeom>
              <a:blipFill>
                <a:blip r:embed="rId2"/>
                <a:stretch>
                  <a:fillRect r="-55882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/>
              <p:nvPr/>
            </p:nvSpPr>
            <p:spPr>
              <a:xfrm>
                <a:off x="5315077" y="2313418"/>
                <a:ext cx="182791" cy="191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077" y="2313418"/>
                <a:ext cx="182791" cy="191990"/>
              </a:xfrm>
              <a:prstGeom prst="rect">
                <a:avLst/>
              </a:prstGeom>
              <a:blipFill>
                <a:blip r:embed="rId3"/>
                <a:stretch>
                  <a:fillRect r="-43333" b="-6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D31DBF7-0BF0-060F-AFA2-DA5522412AB7}"/>
              </a:ext>
            </a:extLst>
          </p:cNvPr>
          <p:cNvCxnSpPr>
            <a:cxnSpLocks/>
          </p:cNvCxnSpPr>
          <p:nvPr/>
        </p:nvCxnSpPr>
        <p:spPr>
          <a:xfrm>
            <a:off x="2715398" y="3342800"/>
            <a:ext cx="396820" cy="55327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F4DA000-DB36-2225-0509-5AB81D31A2EC}"/>
              </a:ext>
            </a:extLst>
          </p:cNvPr>
          <p:cNvGrpSpPr/>
          <p:nvPr/>
        </p:nvGrpSpPr>
        <p:grpSpPr>
          <a:xfrm>
            <a:off x="3018537" y="2423681"/>
            <a:ext cx="575297" cy="315498"/>
            <a:chOff x="5520697" y="2596633"/>
            <a:chExt cx="389978" cy="258027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FFADEBE-D922-E85D-AEB2-D50D325D744A}"/>
                </a:ext>
              </a:extLst>
            </p:cNvPr>
            <p:cNvSpPr/>
            <p:nvPr/>
          </p:nvSpPr>
          <p:spPr>
            <a:xfrm rot="3207196">
              <a:off x="5674150" y="2618136"/>
              <a:ext cx="99583" cy="215022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22225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A0943B1-6BC6-142A-0496-7C5FCA23F1CB}"/>
                </a:ext>
              </a:extLst>
            </p:cNvPr>
            <p:cNvSpPr/>
            <p:nvPr/>
          </p:nvSpPr>
          <p:spPr>
            <a:xfrm rot="3207196">
              <a:off x="5753372" y="2697358"/>
              <a:ext cx="99583" cy="215022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22225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28DD523-A614-79B7-C273-464E6A65AF1F}"/>
                </a:ext>
              </a:extLst>
            </p:cNvPr>
            <p:cNvSpPr/>
            <p:nvPr/>
          </p:nvSpPr>
          <p:spPr>
            <a:xfrm rot="3207196">
              <a:off x="5578416" y="2538914"/>
              <a:ext cx="99583" cy="215022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22225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EB307F-49C6-FA5C-418F-CE93F5C0B23E}"/>
              </a:ext>
            </a:extLst>
          </p:cNvPr>
          <p:cNvCxnSpPr>
            <a:cxnSpLocks/>
          </p:cNvCxnSpPr>
          <p:nvPr/>
        </p:nvCxnSpPr>
        <p:spPr>
          <a:xfrm flipV="1">
            <a:off x="2708368" y="2690232"/>
            <a:ext cx="2879507" cy="6414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EDD375-7E92-FC70-E031-743A9D5303AC}"/>
                  </a:ext>
                </a:extLst>
              </p:cNvPr>
              <p:cNvSpPr txBox="1"/>
              <p:nvPr/>
            </p:nvSpPr>
            <p:spPr>
              <a:xfrm>
                <a:off x="2058839" y="1330346"/>
                <a:ext cx="2106759" cy="744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EDD375-7E92-FC70-E031-743A9D53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39" y="1330346"/>
                <a:ext cx="2106759" cy="744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71DC56-9209-B0AB-9AA9-E36FDB92A5C9}"/>
                  </a:ext>
                </a:extLst>
              </p:cNvPr>
              <p:cNvSpPr txBox="1"/>
              <p:nvPr/>
            </p:nvSpPr>
            <p:spPr>
              <a:xfrm>
                <a:off x="3486586" y="2369847"/>
                <a:ext cx="568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71DC56-9209-B0AB-9AA9-E36FDB92A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586" y="2369847"/>
                <a:ext cx="56811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1D3612-F99B-843A-9D0F-EA70A574FD19}"/>
              </a:ext>
            </a:extLst>
          </p:cNvPr>
          <p:cNvCxnSpPr>
            <a:cxnSpLocks/>
          </p:cNvCxnSpPr>
          <p:nvPr/>
        </p:nvCxnSpPr>
        <p:spPr>
          <a:xfrm flipH="1" flipV="1">
            <a:off x="2715398" y="2035094"/>
            <a:ext cx="329517" cy="699450"/>
          </a:xfrm>
          <a:prstGeom prst="straightConnector1">
            <a:avLst/>
          </a:prstGeom>
          <a:ln>
            <a:solidFill>
              <a:srgbClr val="0070C0"/>
            </a:solidFill>
            <a:prstDash val="lg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1867E0-8B71-ADE9-3B84-E5981C39647B}"/>
                  </a:ext>
                </a:extLst>
              </p:cNvPr>
              <p:cNvSpPr txBox="1"/>
              <p:nvPr/>
            </p:nvSpPr>
            <p:spPr>
              <a:xfrm>
                <a:off x="2579706" y="4399093"/>
                <a:ext cx="2141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s-C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° </m:t>
                      </m:r>
                      <m:r>
                        <m:rPr>
                          <m:sty m:val="p"/>
                        </m:rPr>
                        <a:rPr lang="es-C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1867E0-8B71-ADE9-3B84-E5981C39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706" y="4399093"/>
                <a:ext cx="21419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052C08-44CD-D7FE-60A0-5201B82E1A3E}"/>
              </a:ext>
            </a:extLst>
          </p:cNvPr>
          <p:cNvCxnSpPr>
            <a:cxnSpLocks/>
          </p:cNvCxnSpPr>
          <p:nvPr/>
        </p:nvCxnSpPr>
        <p:spPr>
          <a:xfrm flipH="1">
            <a:off x="2880156" y="3966772"/>
            <a:ext cx="117376" cy="453920"/>
          </a:xfrm>
          <a:prstGeom prst="straightConnector1">
            <a:avLst/>
          </a:prstGeom>
          <a:ln>
            <a:solidFill>
              <a:srgbClr val="0070C0"/>
            </a:solidFill>
            <a:prstDash val="lg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6D3F80-280F-85EB-B29C-065E19A27295}"/>
              </a:ext>
            </a:extLst>
          </p:cNvPr>
          <p:cNvCxnSpPr>
            <a:cxnSpLocks/>
          </p:cNvCxnSpPr>
          <p:nvPr/>
        </p:nvCxnSpPr>
        <p:spPr>
          <a:xfrm flipV="1">
            <a:off x="5209583" y="3771445"/>
            <a:ext cx="378292" cy="252437"/>
          </a:xfrm>
          <a:prstGeom prst="straightConnector1">
            <a:avLst/>
          </a:prstGeom>
          <a:ln>
            <a:solidFill>
              <a:srgbClr val="0070C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F97D8E-7CF6-3B12-F6E2-9B28102F141A}"/>
                  </a:ext>
                </a:extLst>
              </p:cNvPr>
              <p:cNvSpPr txBox="1"/>
              <p:nvPr/>
            </p:nvSpPr>
            <p:spPr>
              <a:xfrm>
                <a:off x="7692174" y="1489408"/>
                <a:ext cx="4499826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F97D8E-7CF6-3B12-F6E2-9B28102F1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174" y="1489408"/>
                <a:ext cx="4499826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84E074-87EA-E0B9-840B-3C28439696A8}"/>
                  </a:ext>
                </a:extLst>
              </p:cNvPr>
              <p:cNvSpPr txBox="1"/>
              <p:nvPr/>
            </p:nvSpPr>
            <p:spPr>
              <a:xfrm>
                <a:off x="7692175" y="1082975"/>
                <a:ext cx="3683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Ecuaci</a:t>
                </a:r>
                <a:r>
                  <a:rPr lang="es-CL" b="1" dirty="0" err="1"/>
                  <a:t>ón</a:t>
                </a:r>
                <a:r>
                  <a:rPr lang="es-CL" b="1" dirty="0"/>
                  <a:t> gobernante, </a:t>
                </a: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,∞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84E074-87EA-E0B9-840B-3C284396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175" y="1082975"/>
                <a:ext cx="3683415" cy="369332"/>
              </a:xfrm>
              <a:prstGeom prst="rect">
                <a:avLst/>
              </a:prstGeom>
              <a:blipFill>
                <a:blip r:embed="rId8"/>
                <a:stretch>
                  <a:fillRect l="-14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0F21158-78C8-C9D0-365C-13CDC7863AC0}"/>
              </a:ext>
            </a:extLst>
          </p:cNvPr>
          <p:cNvSpPr txBox="1"/>
          <p:nvPr/>
        </p:nvSpPr>
        <p:spPr>
          <a:xfrm>
            <a:off x="7692174" y="2519858"/>
            <a:ext cx="245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Condiciones de borde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7D8B44-0388-FEF8-1422-FC016CDCCCE1}"/>
                  </a:ext>
                </a:extLst>
              </p:cNvPr>
              <p:cNvSpPr txBox="1"/>
              <p:nvPr/>
            </p:nvSpPr>
            <p:spPr>
              <a:xfrm>
                <a:off x="7692174" y="2926291"/>
                <a:ext cx="4499826" cy="744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;      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100°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7D8B44-0388-FEF8-1422-FC016CDCC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174" y="2926291"/>
                <a:ext cx="4499826" cy="7446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F73EDAE-D135-3A50-14DC-D0878E9103E1}"/>
              </a:ext>
            </a:extLst>
          </p:cNvPr>
          <p:cNvSpPr txBox="1"/>
          <p:nvPr/>
        </p:nvSpPr>
        <p:spPr>
          <a:xfrm>
            <a:off x="1251909" y="4679502"/>
            <a:ext cx="83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/>
                </a:solidFill>
              </a:rPr>
              <a:t>Agua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D8AE-1AFF-533E-C4EC-AEA11E1F5AA8}"/>
              </a:ext>
            </a:extLst>
          </p:cNvPr>
          <p:cNvSpPr txBox="1"/>
          <p:nvPr/>
        </p:nvSpPr>
        <p:spPr>
          <a:xfrm>
            <a:off x="1028150" y="2320742"/>
            <a:ext cx="175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Partícula de oro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96F10F-0897-CE00-09C7-BFBE6214481D}"/>
                  </a:ext>
                </a:extLst>
              </p:cNvPr>
              <p:cNvSpPr txBox="1"/>
              <p:nvPr/>
            </p:nvSpPr>
            <p:spPr>
              <a:xfrm>
                <a:off x="5225558" y="3253171"/>
                <a:ext cx="2268036" cy="778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96F10F-0897-CE00-09C7-BFBE62144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58" y="3253171"/>
                <a:ext cx="2268036" cy="778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EA10993-39BD-F4A4-014F-CA75AFA71288}"/>
              </a:ext>
            </a:extLst>
          </p:cNvPr>
          <p:cNvCxnSpPr>
            <a:cxnSpLocks/>
          </p:cNvCxnSpPr>
          <p:nvPr/>
        </p:nvCxnSpPr>
        <p:spPr>
          <a:xfrm>
            <a:off x="2715398" y="3331664"/>
            <a:ext cx="2487157" cy="69221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960B9D-580A-5443-8C6F-1EEED1FCA637}"/>
                  </a:ext>
                </a:extLst>
              </p:cNvPr>
              <p:cNvSpPr txBox="1"/>
              <p:nvPr/>
            </p:nvSpPr>
            <p:spPr>
              <a:xfrm>
                <a:off x="4775678" y="3586779"/>
                <a:ext cx="288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960B9D-580A-5443-8C6F-1EEED1FCA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78" y="3586779"/>
                <a:ext cx="288315" cy="369332"/>
              </a:xfrm>
              <a:prstGeom prst="rect">
                <a:avLst/>
              </a:prstGeom>
              <a:blipFill>
                <a:blip r:embed="rId11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87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17434</TotalTime>
  <Words>886</Words>
  <Application>Microsoft Office PowerPoint</Application>
  <PresentationFormat>Widescreen</PresentationFormat>
  <Paragraphs>498</Paragraphs>
  <Slides>75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2023-07-28T14:40:28Z</dcterms:modified>
</cp:coreProperties>
</file>